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  <p:sldMasterId id="2147483677" r:id="rId5"/>
    <p:sldMasterId id="2147483679" r:id="rId6"/>
    <p:sldMasterId id="2147483681" r:id="rId7"/>
    <p:sldMasterId id="2147483683" r:id="rId8"/>
    <p:sldMasterId id="2147483685" r:id="rId9"/>
    <p:sldMasterId id="2147483688" r:id="rId10"/>
    <p:sldMasterId id="2147483671" r:id="rId11"/>
  </p:sldMasterIdLst>
  <p:notesMasterIdLst>
    <p:notesMasterId r:id="rId21"/>
  </p:notesMasterIdLst>
  <p:sldIdLst>
    <p:sldId id="296" r:id="rId12"/>
    <p:sldId id="297" r:id="rId13"/>
    <p:sldId id="310" r:id="rId14"/>
    <p:sldId id="298" r:id="rId15"/>
    <p:sldId id="325" r:id="rId16"/>
    <p:sldId id="326" r:id="rId17"/>
    <p:sldId id="327" r:id="rId18"/>
    <p:sldId id="328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D98C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2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10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16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9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2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43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3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4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31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09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08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1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23.png"/><Relationship Id="rId10" Type="http://schemas.openxmlformats.org/officeDocument/2006/relationships/image" Target="../media/image18.png"/><Relationship Id="rId9" Type="http://schemas.openxmlformats.org/officeDocument/2006/relationships/image" Target="../media/image14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7.png"/><Relationship Id="rId7" Type="http://schemas.openxmlformats.org/officeDocument/2006/relationships/image" Target="../media/image26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80.png"/><Relationship Id="rId9" Type="http://schemas.openxmlformats.org/officeDocument/2006/relationships/image" Target="../media/image28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199973" y="2499612"/>
            <a:ext cx="5950424" cy="1787857"/>
          </a:xfrm>
        </p:spPr>
        <p:txBody>
          <a:bodyPr>
            <a:normAutofit/>
          </a:bodyPr>
          <a:lstStyle/>
          <a:p>
            <a:r>
              <a:rPr lang="en-GB" dirty="0" smtClean="0"/>
              <a:t>COMPARE OBJECTS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15142" y="674593"/>
            <a:ext cx="7090756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has more?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or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o</a:t>
            </a:r>
            <a:r>
              <a:rPr lang="en-GB" sz="2800" dirty="0" smtClean="0">
                <a:latin typeface="Comic Sans MS" panose="030F0702030302020204" pitchFamily="66" charset="0"/>
              </a:rPr>
              <a:t>r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or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	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						 	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	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22" y="1595254"/>
            <a:ext cx="2993395" cy="13168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023" y="1595254"/>
            <a:ext cx="2993395" cy="131685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622" y="1595254"/>
            <a:ext cx="2993395" cy="1316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61" y="2915949"/>
            <a:ext cx="2543175" cy="1857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00" y="3030078"/>
            <a:ext cx="2543175" cy="185737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30" y="2915948"/>
            <a:ext cx="2543175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03" y="4773324"/>
            <a:ext cx="2409393" cy="162325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32" y="4773324"/>
            <a:ext cx="2409393" cy="16232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590" y="4773323"/>
            <a:ext cx="2409393" cy="1623259"/>
          </a:xfrm>
          <a:prstGeom prst="rect">
            <a:avLst/>
          </a:prstGeom>
        </p:spPr>
      </p:pic>
      <p:sp>
        <p:nvSpPr>
          <p:cNvPr id="61" name="Rounded Rectangle 60"/>
          <p:cNvSpPr/>
          <p:nvPr/>
        </p:nvSpPr>
        <p:spPr>
          <a:xfrm>
            <a:off x="366213" y="1533985"/>
            <a:ext cx="3294212" cy="1417247"/>
          </a:xfrm>
          <a:prstGeom prst="roundRect">
            <a:avLst>
              <a:gd name="adj" fmla="val 24969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465649" y="1266130"/>
            <a:ext cx="285775" cy="535711"/>
          </a:xfrm>
          <a:prstGeom prst="corner">
            <a:avLst>
              <a:gd name="adj1" fmla="val 19858"/>
              <a:gd name="adj2" fmla="val 213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ounded Rectangle 67"/>
          <p:cNvSpPr/>
          <p:nvPr/>
        </p:nvSpPr>
        <p:spPr>
          <a:xfrm>
            <a:off x="5200649" y="3026235"/>
            <a:ext cx="2877955" cy="1679116"/>
          </a:xfrm>
          <a:prstGeom prst="roundRect">
            <a:avLst>
              <a:gd name="adj" fmla="val 24969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745033" y="2796637"/>
            <a:ext cx="285775" cy="535711"/>
          </a:xfrm>
          <a:prstGeom prst="corner">
            <a:avLst>
              <a:gd name="adj1" fmla="val 19858"/>
              <a:gd name="adj2" fmla="val 213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4811023" y="4827618"/>
            <a:ext cx="2755926" cy="1568964"/>
          </a:xfrm>
          <a:prstGeom prst="roundRect">
            <a:avLst>
              <a:gd name="adj" fmla="val 24969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201611" y="4708931"/>
            <a:ext cx="285775" cy="535711"/>
          </a:xfrm>
          <a:prstGeom prst="corner">
            <a:avLst>
              <a:gd name="adj1" fmla="val 19858"/>
              <a:gd name="adj2" fmla="val 21398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96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46829" y="2773680"/>
            <a:ext cx="609600" cy="609600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9354" y="10706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54103" y="12133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19" y="2066445"/>
            <a:ext cx="1062483" cy="222072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205509" y="1937974"/>
            <a:ext cx="565000" cy="2337666"/>
            <a:chOff x="2995709" y="1489318"/>
            <a:chExt cx="583358" cy="2413623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5587275" y="1937974"/>
            <a:ext cx="565000" cy="2337666"/>
            <a:chOff x="2995709" y="1489318"/>
            <a:chExt cx="583358" cy="2413623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sp>
        <p:nvSpPr>
          <p:cNvPr id="64" name="TextBox 63"/>
          <p:cNvSpPr txBox="1"/>
          <p:nvPr/>
        </p:nvSpPr>
        <p:spPr>
          <a:xfrm>
            <a:off x="1392643" y="389319"/>
            <a:ext cx="524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equal to </a:t>
            </a:r>
            <a:r>
              <a:rPr lang="en-GB" sz="2400" dirty="0" smtClean="0">
                <a:latin typeface="Comic Sans MS" panose="030F0702030302020204" pitchFamily="66" charset="0"/>
              </a:rPr>
              <a:t>or </a:t>
            </a:r>
            <a:r>
              <a:rPr lang="en-GB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greater than</a:t>
            </a:r>
            <a:endParaRPr lang="en-GB" sz="2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31248" y="4515771"/>
            <a:ext cx="6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2588" y="4515771"/>
            <a:ext cx="6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729846" y="42278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846" y="4227826"/>
                <a:ext cx="859530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8370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3" grpId="0"/>
      <p:bldP spid="3" grpId="1"/>
      <p:bldP spid="3" grpId="2"/>
      <p:bldP spid="3" grpId="3"/>
      <p:bldP spid="3" grpId="4"/>
      <p:bldP spid="66" grpId="0"/>
      <p:bldP spid="66" grpId="1"/>
      <p:bldP spid="66" grpId="2"/>
      <p:bldP spid="66" grpId="3"/>
      <p:bldP spid="67" grpId="0"/>
      <p:bldP spid="67" grpId="1"/>
      <p:bldP spid="67" grpId="2"/>
      <p:bldP spid="67" grpId="3"/>
      <p:bldP spid="28" grpId="0"/>
      <p:bldP spid="25" grpId="0"/>
      <p:bldP spid="26" grpId="0"/>
      <p:bldP spid="29" grpId="0"/>
      <p:bldP spid="29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737466" y="42278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66" y="4227826"/>
                <a:ext cx="85953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846829" y="2773680"/>
            <a:ext cx="609600" cy="609600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9354" y="10706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54103" y="12133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19" y="2066445"/>
            <a:ext cx="1062483" cy="222072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318029" y="1937974"/>
            <a:ext cx="565000" cy="2337666"/>
            <a:chOff x="2995709" y="1489318"/>
            <a:chExt cx="583358" cy="2413623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pic>
        <p:nvPicPr>
          <p:cNvPr id="59" name="Picture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796" y="3479506"/>
            <a:ext cx="564999" cy="79613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796" y="3095276"/>
            <a:ext cx="564999" cy="79613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796" y="2706435"/>
            <a:ext cx="564999" cy="79613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796" y="2322204"/>
            <a:ext cx="564999" cy="796134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392643" y="389319"/>
            <a:ext cx="524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equal to </a:t>
            </a:r>
            <a:r>
              <a:rPr lang="en-GB" sz="2400" dirty="0" smtClean="0">
                <a:latin typeface="Comic Sans MS" panose="030F0702030302020204" pitchFamily="66" charset="0"/>
              </a:rPr>
              <a:t>or </a:t>
            </a:r>
            <a:r>
              <a:rPr lang="en-GB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greater than</a:t>
            </a:r>
            <a:endParaRPr lang="en-GB" sz="2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31248" y="4515771"/>
            <a:ext cx="6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2588" y="4515771"/>
                <a:ext cx="17463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anose="030F0702030302020204" pitchFamily="66" charset="0"/>
                  </a:rPr>
                  <a:t>10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  9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588" y="4515771"/>
                <a:ext cx="1746392" cy="461665"/>
              </a:xfrm>
              <a:prstGeom prst="rect">
                <a:avLst/>
              </a:prstGeom>
              <a:blipFill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00" y="2066445"/>
            <a:ext cx="1062483" cy="222072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4"/>
          <a:srcRect b="89792"/>
          <a:stretch/>
        </p:blipFill>
        <p:spPr>
          <a:xfrm>
            <a:off x="310614" y="5345023"/>
            <a:ext cx="4169690" cy="42811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4"/>
          <a:srcRect l="-58" t="9994" r="10184" b="79798"/>
          <a:stretch/>
        </p:blipFill>
        <p:spPr>
          <a:xfrm>
            <a:off x="4453610" y="5347404"/>
            <a:ext cx="3747415" cy="42811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41028"/>
              </p:ext>
            </p:extLst>
          </p:nvPr>
        </p:nvGraphicFramePr>
        <p:xfrm>
          <a:off x="322560" y="5353825"/>
          <a:ext cx="7878464" cy="421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656">
                  <a:extLst>
                    <a:ext uri="{9D8B030D-6E8A-4147-A177-3AD203B41FA5}">
                      <a16:colId xmlns:a16="http://schemas.microsoft.com/office/drawing/2014/main" val="27853078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85317490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5226754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495667551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233110606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15799035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646307262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61960126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93312479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917357215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416639596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39043299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06237165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531021654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32503976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46766978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06188039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90876780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306202779"/>
                    </a:ext>
                  </a:extLst>
                </a:gridCol>
              </a:tblGrid>
              <a:tr h="4216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9585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13501" y="5415765"/>
            <a:ext cx="300065" cy="2866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836334" y="5426919"/>
            <a:ext cx="300065" cy="28662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47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" grpId="0" animBg="1"/>
      <p:bldP spid="4" grpId="1" animBg="1"/>
      <p:bldP spid="4" grpId="2" animBg="1"/>
      <p:bldP spid="3" grpId="0"/>
      <p:bldP spid="3" grpId="1"/>
      <p:bldP spid="3" grpId="2"/>
      <p:bldP spid="3" grpId="3"/>
      <p:bldP spid="66" grpId="0"/>
      <p:bldP spid="66" grpId="1"/>
      <p:bldP spid="66" grpId="2"/>
      <p:bldP spid="66" grpId="3"/>
      <p:bldP spid="67" grpId="0"/>
      <p:bldP spid="67" grpId="1"/>
      <p:bldP spid="67" grpId="2"/>
      <p:bldP spid="67" grpId="3"/>
      <p:bldP spid="67" grpId="4"/>
      <p:bldP spid="28" grpId="0"/>
      <p:bldP spid="25" grpId="0"/>
      <p:bldP spid="26" grpId="0"/>
      <p:bldP spid="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846829" y="2773680"/>
            <a:ext cx="609600" cy="609600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74129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296" y="2589526"/>
                <a:ext cx="85953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9354" y="10706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54103" y="12133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2643" y="389319"/>
            <a:ext cx="524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equal to </a:t>
            </a:r>
            <a:r>
              <a:rPr lang="en-GB" sz="2400" dirty="0" smtClean="0">
                <a:latin typeface="Comic Sans MS" panose="030F0702030302020204" pitchFamily="66" charset="0"/>
              </a:rPr>
              <a:t>or </a:t>
            </a:r>
            <a:r>
              <a:rPr lang="en-GB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greater than</a:t>
            </a:r>
            <a:endParaRPr lang="en-GB" sz="2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GB" sz="240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43" y="823015"/>
                <a:ext cx="524437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231248" y="4515771"/>
            <a:ext cx="66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2588" y="4515771"/>
            <a:ext cx="72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10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00" y="2066445"/>
            <a:ext cx="1062483" cy="222072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107953" y="1961036"/>
            <a:ext cx="565000" cy="2337666"/>
            <a:chOff x="2995709" y="1489318"/>
            <a:chExt cx="583358" cy="241362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720" y="3502568"/>
            <a:ext cx="564999" cy="79613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720" y="3118338"/>
            <a:ext cx="564999" cy="79613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720" y="2729497"/>
            <a:ext cx="564999" cy="7961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720" y="2345266"/>
            <a:ext cx="564999" cy="7961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551" y="1956426"/>
            <a:ext cx="564999" cy="79613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23" y="3503619"/>
            <a:ext cx="564999" cy="7961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737466" y="4270657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66" y="4270657"/>
                <a:ext cx="859530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3"/>
          <a:srcRect b="89792"/>
          <a:stretch/>
        </p:blipFill>
        <p:spPr>
          <a:xfrm>
            <a:off x="310614" y="5345023"/>
            <a:ext cx="4169690" cy="42811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3"/>
          <a:srcRect l="-58" t="9994" r="10184" b="79798"/>
          <a:stretch/>
        </p:blipFill>
        <p:spPr>
          <a:xfrm>
            <a:off x="4453610" y="5347404"/>
            <a:ext cx="3747415" cy="42811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688287"/>
              </p:ext>
            </p:extLst>
          </p:nvPr>
        </p:nvGraphicFramePr>
        <p:xfrm>
          <a:off x="322560" y="5353825"/>
          <a:ext cx="7878464" cy="421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656">
                  <a:extLst>
                    <a:ext uri="{9D8B030D-6E8A-4147-A177-3AD203B41FA5}">
                      <a16:colId xmlns:a16="http://schemas.microsoft.com/office/drawing/2014/main" val="27853078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85317490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5226754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495667551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233110606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15799035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646307262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61960126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93312479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917357215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416639596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39043299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06237165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531021654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32503976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46766978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06188039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90876780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306202779"/>
                    </a:ext>
                  </a:extLst>
                </a:gridCol>
              </a:tblGrid>
              <a:tr h="4216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95859"/>
                  </a:ext>
                </a:extLst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4102505" y="5415765"/>
            <a:ext cx="300065" cy="2866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519980" y="5415765"/>
            <a:ext cx="300065" cy="28662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979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67" grpId="2"/>
      <p:bldP spid="67" grpId="3"/>
      <p:bldP spid="4" grpId="0" animBg="1"/>
      <p:bldP spid="4" grpId="1" animBg="1"/>
      <p:bldP spid="4" grpId="2" animBg="1"/>
      <p:bldP spid="3" grpId="0"/>
      <p:bldP spid="3" grpId="1"/>
      <p:bldP spid="3" grpId="2"/>
      <p:bldP spid="3" grpId="3"/>
      <p:bldP spid="66" grpId="0"/>
      <p:bldP spid="66" grpId="1"/>
      <p:bldP spid="66" grpId="2"/>
      <p:bldP spid="66" grpId="3"/>
      <p:bldP spid="66" grpId="4"/>
      <p:bldP spid="66" grpId="5"/>
      <p:bldP spid="28" grpId="0"/>
      <p:bldP spid="25" grpId="0"/>
      <p:bldP spid="26" grpId="0"/>
      <p:bldP spid="46" grpId="4"/>
      <p:bldP spid="46" grpId="5"/>
      <p:bldP spid="49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846829" y="2773680"/>
            <a:ext cx="609600" cy="609600"/>
          </a:xfrm>
          <a:prstGeom prst="ellipse">
            <a:avLst/>
          </a:prstGeom>
          <a:solidFill>
            <a:schemeClr val="tx1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56" y="2589526"/>
                <a:ext cx="85953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741296" y="2589526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296" y="2589526"/>
                <a:ext cx="85953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9354" y="1070625"/>
            <a:ext cx="747045" cy="74704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54103" y="12133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97362" y="389319"/>
            <a:ext cx="5244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Less than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equal to </a:t>
            </a:r>
            <a:r>
              <a:rPr lang="en-GB" sz="2400" dirty="0" smtClean="0">
                <a:latin typeface="Comic Sans MS" panose="030F0702030302020204" pitchFamily="66" charset="0"/>
              </a:rPr>
              <a:t>or </a:t>
            </a:r>
            <a:r>
              <a:rPr lang="en-GB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greater than</a:t>
            </a:r>
            <a:endParaRPr lang="en-GB" sz="2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45043" y="782071"/>
                <a:ext cx="52443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                  </m:t>
                      </m:r>
                      <m:r>
                        <a:rPr lang="en-GB" sz="320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                   </m:t>
                      </m:r>
                      <m:r>
                        <a:rPr lang="en-GB" sz="320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43" y="782071"/>
                <a:ext cx="5244377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392644" y="4515771"/>
            <a:ext cx="1507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2588" y="4515771"/>
                <a:ext cx="12358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latin typeface="Comic Sans MS" panose="030F0702030302020204" pitchFamily="66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latin typeface="Comic Sans MS" panose="030F0702030302020204" pitchFamily="66" charset="0"/>
                  </a:rPr>
                  <a:t> 3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588" y="4515771"/>
                <a:ext cx="1235852" cy="461665"/>
              </a:xfrm>
              <a:prstGeom prst="rect">
                <a:avLst/>
              </a:prstGeom>
              <a:blipFill>
                <a:blip r:embed="rId10"/>
                <a:stretch>
                  <a:fillRect l="-4433" t="-10526" r="-394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03829" y="2597211"/>
            <a:ext cx="1062483" cy="222072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039373" y="1961036"/>
            <a:ext cx="565000" cy="2337666"/>
            <a:chOff x="2995709" y="1489318"/>
            <a:chExt cx="583358" cy="241362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40" y="3502568"/>
            <a:ext cx="564999" cy="79613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40" y="3118338"/>
            <a:ext cx="564999" cy="79613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40" y="2729497"/>
            <a:ext cx="564999" cy="79613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40" y="2345266"/>
            <a:ext cx="564999" cy="7961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71" y="1956426"/>
            <a:ext cx="564999" cy="7961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737466" y="4270657"/>
                <a:ext cx="859530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66" y="4270657"/>
                <a:ext cx="859530" cy="9233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1131362" y="1961036"/>
            <a:ext cx="565000" cy="2337666"/>
            <a:chOff x="2995709" y="1489318"/>
            <a:chExt cx="583358" cy="2413623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29" y="3502568"/>
            <a:ext cx="564999" cy="79613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29" y="3118338"/>
            <a:ext cx="564999" cy="79613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29" y="2729497"/>
            <a:ext cx="564999" cy="7961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29" y="2345266"/>
            <a:ext cx="564999" cy="79613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60" y="1956426"/>
            <a:ext cx="564999" cy="79613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8706" y="1775372"/>
            <a:ext cx="1062483" cy="2220726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2924953" y="1961036"/>
            <a:ext cx="565000" cy="2337666"/>
            <a:chOff x="2995709" y="1489318"/>
            <a:chExt cx="583358" cy="2413623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3080939"/>
              <a:ext cx="583357" cy="822002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684224"/>
              <a:ext cx="583357" cy="822002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2282748"/>
              <a:ext cx="583357" cy="822002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10" y="1886033"/>
              <a:ext cx="583357" cy="822002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5709" y="1489318"/>
              <a:ext cx="583357" cy="822002"/>
            </a:xfrm>
            <a:prstGeom prst="rect">
              <a:avLst/>
            </a:prstGeom>
          </p:spPr>
        </p:pic>
      </p:grpSp>
      <p:pic>
        <p:nvPicPr>
          <p:cNvPr id="62" name="Picture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372" y="1846124"/>
            <a:ext cx="564999" cy="79613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772" y="1438250"/>
            <a:ext cx="564999" cy="79613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364" y="1848429"/>
            <a:ext cx="564999" cy="79613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14"/>
          <a:srcRect l="-27" t="19881" r="10154" b="69911"/>
          <a:stretch/>
        </p:blipFill>
        <p:spPr>
          <a:xfrm>
            <a:off x="2377535" y="5411056"/>
            <a:ext cx="3747415" cy="428113"/>
          </a:xfrm>
          <a:prstGeom prst="rect">
            <a:avLst/>
          </a:prstGeom>
        </p:spPr>
      </p:pic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25871"/>
              </p:ext>
            </p:extLst>
          </p:nvPr>
        </p:nvGraphicFramePr>
        <p:xfrm>
          <a:off x="2384954" y="5411056"/>
          <a:ext cx="3731904" cy="421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656">
                  <a:extLst>
                    <a:ext uri="{9D8B030D-6E8A-4147-A177-3AD203B41FA5}">
                      <a16:colId xmlns:a16="http://schemas.microsoft.com/office/drawing/2014/main" val="27853078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85317490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52267540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495667551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3233110606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157990359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2646307262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619601267"/>
                    </a:ext>
                  </a:extLst>
                </a:gridCol>
                <a:gridCol w="414656">
                  <a:extLst>
                    <a:ext uri="{9D8B030D-6E8A-4147-A177-3AD203B41FA5}">
                      <a16:colId xmlns:a16="http://schemas.microsoft.com/office/drawing/2014/main" val="1933124797"/>
                    </a:ext>
                  </a:extLst>
                </a:gridCol>
              </a:tblGrid>
              <a:tr h="42169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295859"/>
                  </a:ext>
                </a:extLst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3269359" y="5485390"/>
            <a:ext cx="300065" cy="2866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101209" y="5485390"/>
            <a:ext cx="300065" cy="28662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67" grpId="2"/>
      <p:bldP spid="67" grpId="3"/>
      <p:bldP spid="4" grpId="0" animBg="1"/>
      <p:bldP spid="4" grpId="1" animBg="1"/>
      <p:bldP spid="4" grpId="2" animBg="1"/>
      <p:bldP spid="3" grpId="0"/>
      <p:bldP spid="3" grpId="1"/>
      <p:bldP spid="3" grpId="2"/>
      <p:bldP spid="3" grpId="3"/>
      <p:bldP spid="66" grpId="0"/>
      <p:bldP spid="66" grpId="1"/>
      <p:bldP spid="66" grpId="2"/>
      <p:bldP spid="66" grpId="3"/>
      <p:bldP spid="66" grpId="4"/>
      <p:bldP spid="66" grpId="5"/>
      <p:bldP spid="28" grpId="0"/>
      <p:bldP spid="25" grpId="0"/>
      <p:bldP spid="26" grpId="0"/>
      <p:bldP spid="46" grpId="0"/>
      <p:bldP spid="46" grpId="1"/>
      <p:bldP spid="71" grpId="0" animBg="1"/>
      <p:bldP spid="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|5.6|11.5|5.1|12.8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9.2|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9.7|6.9|3.1|5.3|7.9|12|15.5|4.6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5|4.8|3.1|3.2|5.9|6.1|6.3|2.8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6.4|11.7|2.3|4.5|1.7|10.8|3.7|10.1|3|5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E65E1-D9D9-4A1F-911B-2AA9A7267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22d4c35-b548-4432-90ae-af4376e1c4b4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3630</TotalTime>
  <Words>147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1_Your turn activity lesson</vt:lpstr>
      <vt:lpstr>Your turn activity lesson</vt:lpstr>
      <vt:lpstr>COMPARE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256</cp:revision>
  <dcterms:created xsi:type="dcterms:W3CDTF">2019-07-05T11:02:13Z</dcterms:created>
  <dcterms:modified xsi:type="dcterms:W3CDTF">2020-09-08T14:13:01Z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