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1013" r:id="rId3"/>
    <p:sldId id="1018" r:id="rId4"/>
    <p:sldId id="1014" r:id="rId5"/>
    <p:sldId id="1020" r:id="rId6"/>
    <p:sldId id="1019" r:id="rId7"/>
    <p:sldId id="1011" r:id="rId8"/>
    <p:sldId id="956" r:id="rId9"/>
    <p:sldId id="290" r:id="rId10"/>
    <p:sldId id="1017" r:id="rId11"/>
    <p:sldId id="264" r:id="rId12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6"/>
    <p:restoredTop sz="76563" autoAdjust="0"/>
  </p:normalViewPr>
  <p:slideViewPr>
    <p:cSldViewPr snapToGrid="0" snapToObjects="1">
      <p:cViewPr varScale="1">
        <p:scale>
          <a:sx n="88" d="100"/>
          <a:sy n="88" d="100"/>
        </p:scale>
        <p:origin x="18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Approximately 10 </a:t>
            </a:r>
            <a:r>
              <a:rPr lang="en-US" dirty="0"/>
              <a:t>minutes is needed for this session.</a:t>
            </a:r>
          </a:p>
          <a:p>
            <a:endParaRPr lang="en-US" i="1" dirty="0"/>
          </a:p>
          <a:p>
            <a:r>
              <a:rPr lang="en-US" i="1" dirty="0"/>
              <a:t>Notes</a:t>
            </a:r>
            <a:r>
              <a:rPr lang="en-US" i="1" baseline="0" dirty="0"/>
              <a:t> are provided to help you lead the presentation.</a:t>
            </a:r>
          </a:p>
          <a:p>
            <a:r>
              <a:rPr lang="en-US" i="1" baseline="0" dirty="0"/>
              <a:t>Notes in italics are for your attention only.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  <a:p>
            <a:endParaRPr lang="en-US" i="1" baseline="0" dirty="0"/>
          </a:p>
          <a:p>
            <a:r>
              <a:rPr lang="en-US" i="0" baseline="0" dirty="0"/>
              <a:t>Today I want to help you understand more about the Phonics Screening Check – a word reading test that all Year 1s undertake in June.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 word-reading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six is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predictor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future reading success.</a:t>
            </a:r>
            <a:endParaRPr lang="en-US" i="0" baseline="0" dirty="0"/>
          </a:p>
          <a:p>
            <a:endParaRPr lang="en-US" i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/>
              <a:t>In December 2018, research found that nearly 90% of children who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 the phonics check taken in Year 1 reached or exceeded the expected standard in reading in Year 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dirty="0"/>
            </a:b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complete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word-reading check at the end of Year 1 so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can be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children are being taught to read successfully.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takes between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and five minutes.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do not manage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read </a:t>
            </a:r>
            <a:r>
              <a:rPr lang="en-US" sz="14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words, they are given extra support, and repeat the check at the end of Year 2.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all children will be able to read accurately before they begin Year 3.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school, we aim to make sure that every child learns to read accurately by the end of Year 1 so they are set up for success in school and in life.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soon as we spot a child who needs extra practice learning to read sounds and words, we teach them one-to-one for a few minutes every day.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children sounds using a picture phrases to help them remember.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sounds have two or more letters making one sound. We call these ‘Special Friends’.</a:t>
            </a:r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both real and nonsense words using the routine ‘Special Friends’, ‘Fred Talk’, read the word’.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spot the ‘Special Friends’ (two letters that make one sound), Fred talk the word, and then read the word as a whole. </a:t>
            </a:r>
          </a:p>
          <a:p>
            <a:endParaRPr lang="en-US" dirty="0"/>
          </a:p>
          <a:p>
            <a:r>
              <a:rPr lang="en-US" dirty="0"/>
              <a:t>For example, ‘</a:t>
            </a:r>
            <a:r>
              <a:rPr lang="en-US" dirty="0" err="1"/>
              <a:t>sh</a:t>
            </a:r>
            <a:r>
              <a:rPr lang="en-US" dirty="0"/>
              <a:t>’,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of the words in the check are real words.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are nonsense words.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picture of an alien next to each word to remind the children that it isn’t a real word.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Nonsense words check that children will be able to read sounds they know in unfamiliar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 can read nonsense words will, very soon, be able to read any new word – for example – gargantuan, flailing, raucous, anticipation;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new words increases children’s vocabulary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find out more about the PSC:</a:t>
            </a:r>
          </a:p>
          <a:p>
            <a:endParaRPr lang="en-US" dirty="0"/>
          </a:p>
          <a:p>
            <a:r>
              <a:rPr lang="en-US" dirty="0"/>
              <a:t>Understanding Phonics</a:t>
            </a:r>
          </a:p>
          <a:p>
            <a:r>
              <a:rPr lang="en-US" dirty="0"/>
              <a:t>The Phonics Screening Check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how to use Set 2/3 cards if you send these home.</a:t>
            </a:r>
            <a:endParaRPr lang="en-US" i="1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purchase Set 2/3 flashcards or My Reading and Writing Kit ages 5-7 becoming a reader to support your child with Set 2 sounds at home.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 will give you a copy of ‘Reading at Home Booklet 2’ from Oxford Owl.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 – </a:t>
            </a:r>
            <a:br>
              <a:rPr lang="en-US" dirty="0"/>
            </a:br>
            <a:r>
              <a:rPr lang="en-US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A93A9-005C-EC4C-87E0-11AF3DA2EC4F}"/>
              </a:ext>
            </a:extLst>
          </p:cNvPr>
          <p:cNvSpPr/>
          <p:nvPr/>
        </p:nvSpPr>
        <p:spPr>
          <a:xfrm>
            <a:off x="2173829" y="2305615"/>
            <a:ext cx="4174541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Q&amp;A</a:t>
            </a:r>
            <a:endParaRPr lang="en-US" sz="1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word-reading test at the end of Year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Children read 40 words</a:t>
            </a: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8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9" y="1828800"/>
            <a:ext cx="7512701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42852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Use </a:t>
            </a:r>
            <a:r>
              <a:rPr lang="en-US" dirty="0"/>
              <a:t>‘Special Friends’, ‘Fred Talk’, </a:t>
            </a:r>
          </a:p>
          <a:p>
            <a:r>
              <a:rPr lang="en-US" dirty="0"/>
              <a:t>     read the word’ to read words</a:t>
            </a:r>
          </a:p>
          <a:p>
            <a:r>
              <a:rPr lang="en-US" dirty="0"/>
              <a:t>2.  </a:t>
            </a:r>
            <a:r>
              <a:rPr lang="en-GB" dirty="0"/>
              <a:t>Practise reading sounds speedily -                 </a:t>
            </a:r>
          </a:p>
          <a:p>
            <a:r>
              <a:rPr lang="en-GB" dirty="0"/>
              <a:t>    ‘review, review, review’</a:t>
            </a:r>
          </a:p>
          <a:p>
            <a:pPr marL="514350" indent="-514350">
              <a:buAutoNum type="arabicPeriod" startAt="3"/>
            </a:pPr>
            <a:r>
              <a:rPr lang="en-US" dirty="0"/>
              <a:t>Listen to your child read their Storybook   </a:t>
            </a:r>
          </a:p>
          <a:p>
            <a:r>
              <a:rPr lang="en-US" dirty="0"/>
              <a:t>    every day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839</TotalTime>
  <Words>800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Calibri</vt:lpstr>
      <vt:lpstr>Garamond</vt:lpstr>
      <vt:lpstr>NEW Phonics Template</vt:lpstr>
      <vt:lpstr>Read Write Inc. Phonics  Parents’ Meeting –  Phonics Screening Check</vt:lpstr>
      <vt:lpstr>Reading changes everything</vt:lpstr>
      <vt:lpstr>What is the Phonics Screening Check?</vt:lpstr>
      <vt:lpstr>Picture Phrases</vt:lpstr>
      <vt:lpstr>‘Special Friends’, ‘Fred Talk’, read the word</vt:lpstr>
      <vt:lpstr>Nonsense words</vt:lpstr>
      <vt:lpstr>Free Video Tutorials (ruthmiskin.com)</vt:lpstr>
      <vt:lpstr>What can you do?</vt:lpstr>
      <vt:lpstr>Online resources available</vt:lpstr>
      <vt:lpstr>Reading changes everything</vt:lpstr>
      <vt:lpstr>Any other questions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Tamsin Cocks</cp:lastModifiedBy>
  <cp:revision>129</cp:revision>
  <cp:lastPrinted>2022-03-07T11:12:48Z</cp:lastPrinted>
  <dcterms:created xsi:type="dcterms:W3CDTF">2015-11-23T14:36:59Z</dcterms:created>
  <dcterms:modified xsi:type="dcterms:W3CDTF">2022-03-07T13:44:54Z</dcterms:modified>
</cp:coreProperties>
</file>