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8" r:id="rId9"/>
    <p:sldId id="267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5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8020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61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46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0848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43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308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89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635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10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8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19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62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9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7410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408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9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B51BBB6-6737-4A48-BFC9-CDF447A1F17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210E949-F462-4FF7-B3E9-0EC9A72F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99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CF4CE9-B1C8-4477-9CB7-7C54944674E0}"/>
              </a:ext>
            </a:extLst>
          </p:cNvPr>
          <p:cNvSpPr/>
          <p:nvPr/>
        </p:nvSpPr>
        <p:spPr>
          <a:xfrm>
            <a:off x="781878" y="1669773"/>
            <a:ext cx="106282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Science Week</a:t>
            </a:r>
          </a:p>
        </p:txBody>
      </p:sp>
    </p:spTree>
    <p:extLst>
      <p:ext uri="{BB962C8B-B14F-4D97-AF65-F5344CB8AC3E}">
        <p14:creationId xmlns:p14="http://schemas.microsoft.com/office/powerpoint/2010/main" val="42530527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846 -2.59259E-6 C 0.05586 -2.59259E-6 0.1082 0.0331 0.1082 0.07431 C 0.1082 0.11528 0.05586 0.14861 -0.00846 0.14861 C -0.07279 0.14861 -0.125 0.11528 -0.125 0.07431 C -0.125 0.0331 -0.07279 -2.59259E-6 -0.00846 -2.59259E-6 Z " pathEditMode="relative" rAng="0" ptsTypes="AAAAA">
                                      <p:cBhvr>
                                        <p:cTn id="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7" y="469567"/>
            <a:ext cx="107768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Remember, as well as working Scientifically, you will also be completing at least one of the 5 Types of Enquiry!</a:t>
            </a:r>
          </a:p>
          <a:p>
            <a:endParaRPr lang="en-GB" sz="3600" dirty="0"/>
          </a:p>
          <a:p>
            <a:r>
              <a:rPr lang="en-GB" sz="3600" dirty="0"/>
              <a:t>Can you remember what the 5 Types of Enquiry are?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68" y="3394960"/>
            <a:ext cx="4258269" cy="29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501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Can you remember what the 5 Types of Enquiry are?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70" y="1569660"/>
            <a:ext cx="3662233" cy="25234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857" y="907760"/>
            <a:ext cx="3651424" cy="2578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1060" y="1008273"/>
            <a:ext cx="3714258" cy="2604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6487" y="4093078"/>
            <a:ext cx="3842491" cy="26696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78999" y="3790745"/>
            <a:ext cx="3904122" cy="273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067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CF4CE9-B1C8-4477-9CB7-7C54944674E0}"/>
              </a:ext>
            </a:extLst>
          </p:cNvPr>
          <p:cNvSpPr/>
          <p:nvPr/>
        </p:nvSpPr>
        <p:spPr>
          <a:xfrm>
            <a:off x="-1" y="1391478"/>
            <a:ext cx="11966713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Here at </a:t>
            </a:r>
            <a:r>
              <a:rPr lang="en-US" sz="8000" b="1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Heamoor</a:t>
            </a:r>
            <a:r>
              <a:rPr lang="en-US" sz="80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we love Science and we love Science Week!</a:t>
            </a:r>
          </a:p>
        </p:txBody>
      </p:sp>
    </p:spTree>
    <p:extLst>
      <p:ext uri="{BB962C8B-B14F-4D97-AF65-F5344CB8AC3E}">
        <p14:creationId xmlns:p14="http://schemas.microsoft.com/office/powerpoint/2010/main" val="35642409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2B4810-2073-4A72-922B-DAAD96301EF5}"/>
              </a:ext>
            </a:extLst>
          </p:cNvPr>
          <p:cNvSpPr/>
          <p:nvPr/>
        </p:nvSpPr>
        <p:spPr>
          <a:xfrm>
            <a:off x="781878" y="172278"/>
            <a:ext cx="106282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What did we do last time?</a:t>
            </a:r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F1D40D-42B7-4E32-B8C5-F6A61EA9D69E}"/>
              </a:ext>
            </a:extLst>
          </p:cNvPr>
          <p:cNvSpPr/>
          <p:nvPr/>
        </p:nvSpPr>
        <p:spPr>
          <a:xfrm>
            <a:off x="504092" y="2103012"/>
            <a:ext cx="11078308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Chemistry</a:t>
            </a:r>
            <a:endParaRPr lang="en-US" sz="166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876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CF4CE9-B1C8-4477-9CB7-7C54944674E0}"/>
              </a:ext>
            </a:extLst>
          </p:cNvPr>
          <p:cNvSpPr/>
          <p:nvPr/>
        </p:nvSpPr>
        <p:spPr>
          <a:xfrm>
            <a:off x="-39759" y="304800"/>
            <a:ext cx="1176283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Science Week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A35B9F-6636-4278-AC4F-880861290DC2}"/>
              </a:ext>
            </a:extLst>
          </p:cNvPr>
          <p:cNvSpPr/>
          <p:nvPr/>
        </p:nvSpPr>
        <p:spPr>
          <a:xfrm rot="20017721">
            <a:off x="834362" y="3569223"/>
            <a:ext cx="47164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chemistry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BC95BC-30E5-46CE-AE16-2153326E54DE}"/>
              </a:ext>
            </a:extLst>
          </p:cNvPr>
          <p:cNvSpPr/>
          <p:nvPr/>
        </p:nvSpPr>
        <p:spPr>
          <a:xfrm rot="401247">
            <a:off x="6496706" y="2391316"/>
            <a:ext cx="367107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physics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D78572-419B-4224-8435-09D7D4542514}"/>
              </a:ext>
            </a:extLst>
          </p:cNvPr>
          <p:cNvSpPr/>
          <p:nvPr/>
        </p:nvSpPr>
        <p:spPr>
          <a:xfrm rot="232448">
            <a:off x="5754665" y="4859206"/>
            <a:ext cx="37657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biology</a:t>
            </a:r>
            <a:endParaRPr lang="en-US" sz="8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7801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EF9E3E-744C-4737-B40D-0DD5E8A03CDD}"/>
              </a:ext>
            </a:extLst>
          </p:cNvPr>
          <p:cNvSpPr/>
          <p:nvPr/>
        </p:nvSpPr>
        <p:spPr>
          <a:xfrm>
            <a:off x="1703254" y="1351508"/>
            <a:ext cx="878549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So what’s happening this week?</a:t>
            </a:r>
          </a:p>
        </p:txBody>
      </p:sp>
    </p:spTree>
    <p:extLst>
      <p:ext uri="{BB962C8B-B14F-4D97-AF65-F5344CB8AC3E}">
        <p14:creationId xmlns:p14="http://schemas.microsoft.com/office/powerpoint/2010/main" val="369800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A2567DF-3ECA-47B1-93B6-DB7320984B8B}"/>
              </a:ext>
            </a:extLst>
          </p:cNvPr>
          <p:cNvSpPr/>
          <p:nvPr/>
        </p:nvSpPr>
        <p:spPr>
          <a:xfrm>
            <a:off x="4092542" y="204824"/>
            <a:ext cx="367107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Physics</a:t>
            </a:r>
            <a:endParaRPr lang="en-US" sz="8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053C33-542E-4C94-9829-73CA3E0C140C}"/>
              </a:ext>
            </a:extLst>
          </p:cNvPr>
          <p:cNvSpPr/>
          <p:nvPr/>
        </p:nvSpPr>
        <p:spPr>
          <a:xfrm>
            <a:off x="0" y="1651374"/>
            <a:ext cx="120919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Physics</a:t>
            </a:r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is the study of matter.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0F6219-3368-4659-9D9E-FB64DE944C15}"/>
              </a:ext>
            </a:extLst>
          </p:cNvPr>
          <p:cNvSpPr/>
          <p:nvPr/>
        </p:nvSpPr>
        <p:spPr>
          <a:xfrm>
            <a:off x="0" y="3405700"/>
            <a:ext cx="120919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It looks at what stuff is made from and how it interacts with the things around it.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08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A2567DF-3ECA-47B1-93B6-DB7320984B8B}"/>
              </a:ext>
            </a:extLst>
          </p:cNvPr>
          <p:cNvSpPr/>
          <p:nvPr/>
        </p:nvSpPr>
        <p:spPr>
          <a:xfrm>
            <a:off x="4092541" y="204824"/>
            <a:ext cx="367107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Physics</a:t>
            </a:r>
            <a:endParaRPr lang="en-US" sz="8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053C33-542E-4C94-9829-73CA3E0C140C}"/>
              </a:ext>
            </a:extLst>
          </p:cNvPr>
          <p:cNvSpPr/>
          <p:nvPr/>
        </p:nvSpPr>
        <p:spPr>
          <a:xfrm>
            <a:off x="0" y="1651374"/>
            <a:ext cx="120919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Physics</a:t>
            </a:r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is the study of matter AND how it moves.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0F6219-3368-4659-9D9E-FB64DE944C15}"/>
              </a:ext>
            </a:extLst>
          </p:cNvPr>
          <p:cNvSpPr/>
          <p:nvPr/>
        </p:nvSpPr>
        <p:spPr>
          <a:xfrm>
            <a:off x="0" y="3405700"/>
            <a:ext cx="1209191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Why do we stay on planet Earth (gravity)?</a:t>
            </a:r>
          </a:p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What happens when I drop something (gravity)</a:t>
            </a:r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377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A2567DF-3ECA-47B1-93B6-DB7320984B8B}"/>
              </a:ext>
            </a:extLst>
          </p:cNvPr>
          <p:cNvSpPr/>
          <p:nvPr/>
        </p:nvSpPr>
        <p:spPr>
          <a:xfrm>
            <a:off x="4092541" y="204824"/>
            <a:ext cx="367107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Physics</a:t>
            </a:r>
            <a:endParaRPr lang="en-US" sz="8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053C33-542E-4C94-9829-73CA3E0C140C}"/>
              </a:ext>
            </a:extLst>
          </p:cNvPr>
          <p:cNvSpPr/>
          <p:nvPr/>
        </p:nvSpPr>
        <p:spPr>
          <a:xfrm>
            <a:off x="0" y="1651374"/>
            <a:ext cx="120919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Physics</a:t>
            </a:r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is the study of matter, how it moves and ENERGY!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D94D45-F727-4608-96C9-51B1F50F9EDD}"/>
              </a:ext>
            </a:extLst>
          </p:cNvPr>
          <p:cNvSpPr/>
          <p:nvPr/>
        </p:nvSpPr>
        <p:spPr>
          <a:xfrm rot="20624962">
            <a:off x="322184" y="3889756"/>
            <a:ext cx="40206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astronomy</a:t>
            </a:r>
            <a:endParaRPr lang="en-GB" sz="5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A719-EF62-4679-8575-7C4E9A139A67}"/>
              </a:ext>
            </a:extLst>
          </p:cNvPr>
          <p:cNvSpPr/>
          <p:nvPr/>
        </p:nvSpPr>
        <p:spPr>
          <a:xfrm>
            <a:off x="774844" y="5346306"/>
            <a:ext cx="45591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motion</a:t>
            </a:r>
            <a:endParaRPr lang="en-GB" sz="8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B7AB6D-EF16-4C65-BB58-B5EF9CB01EC7}"/>
              </a:ext>
            </a:extLst>
          </p:cNvPr>
          <p:cNvSpPr/>
          <p:nvPr/>
        </p:nvSpPr>
        <p:spPr>
          <a:xfrm rot="175810">
            <a:off x="5744994" y="3635097"/>
            <a:ext cx="32840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waves</a:t>
            </a:r>
            <a:endParaRPr lang="en-GB" sz="5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9BF7B1-34BC-4EFC-8D87-EC1599AE1E27}"/>
              </a:ext>
            </a:extLst>
          </p:cNvPr>
          <p:cNvSpPr/>
          <p:nvPr/>
        </p:nvSpPr>
        <p:spPr>
          <a:xfrm rot="20959669">
            <a:off x="5655521" y="4734009"/>
            <a:ext cx="390658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sound</a:t>
            </a:r>
            <a:endParaRPr lang="en-GB" sz="8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76523A-B682-493C-A6CD-4E4896709CA6}"/>
              </a:ext>
            </a:extLst>
          </p:cNvPr>
          <p:cNvSpPr/>
          <p:nvPr/>
        </p:nvSpPr>
        <p:spPr>
          <a:xfrm rot="795629">
            <a:off x="9606693" y="3407973"/>
            <a:ext cx="23494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light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53244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CF4CE9-B1C8-4477-9CB7-7C54944674E0}"/>
              </a:ext>
            </a:extLst>
          </p:cNvPr>
          <p:cNvSpPr/>
          <p:nvPr/>
        </p:nvSpPr>
        <p:spPr>
          <a:xfrm>
            <a:off x="119269" y="265042"/>
            <a:ext cx="44792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You will:</a:t>
            </a:r>
          </a:p>
        </p:txBody>
      </p:sp>
      <p:pic>
        <p:nvPicPr>
          <p:cNvPr id="5" name="Picture 2" descr="Nerd, Cartoon, Geek, Character, Glasses, Isolated">
            <a:extLst>
              <a:ext uri="{FF2B5EF4-FFF2-40B4-BE49-F238E27FC236}">
                <a16:creationId xmlns:a16="http://schemas.microsoft.com/office/drawing/2014/main" id="{DC115350-F8EE-4F6A-A9A1-641C351F2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63" y="1871000"/>
            <a:ext cx="2734503" cy="415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1A3071E-8258-4E13-A610-EC9C4EF97130}"/>
              </a:ext>
            </a:extLst>
          </p:cNvPr>
          <p:cNvSpPr/>
          <p:nvPr/>
        </p:nvSpPr>
        <p:spPr>
          <a:xfrm>
            <a:off x="4768715" y="97960"/>
            <a:ext cx="6685720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Ask questions</a:t>
            </a:r>
          </a:p>
          <a:p>
            <a:pPr algn="ctr"/>
            <a:r>
              <a:rPr lang="en-US" sz="7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Experiment</a:t>
            </a:r>
          </a:p>
          <a:p>
            <a:pPr algn="ctr"/>
            <a:r>
              <a:rPr lang="en-US" sz="72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Explore</a:t>
            </a:r>
          </a:p>
          <a:p>
            <a:pPr algn="ctr"/>
            <a:r>
              <a:rPr lang="en-US" sz="7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Record</a:t>
            </a:r>
          </a:p>
          <a:p>
            <a:pPr algn="ctr"/>
            <a:r>
              <a:rPr lang="en-US" sz="72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Have fun</a:t>
            </a:r>
          </a:p>
          <a:p>
            <a:pPr algn="ctr"/>
            <a:r>
              <a:rPr lang="en-US" sz="7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Learn</a:t>
            </a:r>
            <a:endParaRPr lang="en-US" sz="72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2" descr="Nerd, Cartoon, Geek, Character, Glasses, Isolated">
            <a:extLst>
              <a:ext uri="{FF2B5EF4-FFF2-40B4-BE49-F238E27FC236}">
                <a16:creationId xmlns:a16="http://schemas.microsoft.com/office/drawing/2014/main" id="{8A15D788-4DD4-402E-8B89-811F1BD89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62" y="1870999"/>
            <a:ext cx="2734503" cy="415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2726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" presetID="1" presetClass="entr" presetSubtype="0" fill="hold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" presetClass="entr" presetSubtype="0" fill="hold" nodeType="withEffect">
                                      <p:stCondLst>
                                        <p:cond delay="33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1" presetClass="entr" presetSubtype="0" fill="hold" nodeType="withEffect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8" presetClass="emph" presetSubtype="0" fill="hold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 p14:bounceEnd="3000">
                                          <p:cBhvr>
                                            <p:cTn id="26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sameClick" afterEffect="1">
                                              <p:stCondLst>
                                                <p:cond evt="end" delay="0">
                                                  <p:tn val="25"/>
                                                </p:cond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32" presetClass="emph" presetSubtype="0" repeatCount="indefinite" fill="hold" nodeType="clickEffect">
                                      <p:stCondLst>
                                        <p:cond delay="70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4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5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6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7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8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" presetID="1" presetClass="entr" presetSubtype="0" fill="hold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" presetClass="entr" presetSubtype="0" fill="hold" nodeType="withEffect">
                                      <p:stCondLst>
                                        <p:cond delay="33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1" presetClass="entr" presetSubtype="0" fill="hold" nodeType="withEffect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8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26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sameClick" afterEffect="1">
                                              <p:stCondLst>
                                                <p:cond evt="end" delay="0">
                                                  <p:tn val="25"/>
                                                </p:cond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32" presetClass="emph" presetSubtype="0" repeatCount="indefinite" fill="hold" nodeType="clickEffect">
                                      <p:stCondLst>
                                        <p:cond delay="70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4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5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6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7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8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</p:bldLst>
      </p:timing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149</TotalTime>
  <Words>165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Shields</dc:creator>
  <cp:lastModifiedBy>Ellie Blayney</cp:lastModifiedBy>
  <cp:revision>14</cp:revision>
  <dcterms:created xsi:type="dcterms:W3CDTF">2017-11-19T14:40:16Z</dcterms:created>
  <dcterms:modified xsi:type="dcterms:W3CDTF">2021-02-22T09:37:55Z</dcterms:modified>
</cp:coreProperties>
</file>