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1" r:id="rId7"/>
    <p:sldId id="263" r:id="rId8"/>
    <p:sldId id="270" r:id="rId9"/>
    <p:sldId id="267" r:id="rId10"/>
    <p:sldId id="266" r:id="rId11"/>
    <p:sldId id="268" r:id="rId12"/>
    <p:sldId id="269" r:id="rId13"/>
    <p:sldId id="273" r:id="rId14"/>
    <p:sldId id="271" r:id="rId15"/>
    <p:sldId id="272" r:id="rId16"/>
    <p:sldId id="274" r:id="rId17"/>
    <p:sldId id="276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98AB-A991-4689-9CCE-59A7C9C57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623E9-E4ED-4531-9F87-753AF0838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6A6AC-892B-40B1-83F6-EC6B931A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2966D-DC54-4AF7-8085-D4D995E6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E2298-F80A-44AA-A372-72CCB8B0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6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37A6-DC09-4951-90C8-EED91179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196E4-EA19-43ED-9856-CE5A3C52B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81526-D66D-4BE4-862D-5C0C5679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079A-91E6-4D70-965B-6874DA2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C4FD1-877D-43B0-8FA2-0ED3A7DC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3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715BF-FD55-4B32-8998-61394F7A6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05A6A-A278-4151-8BA2-C895831D3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9DDF6-F74E-4803-9FB0-EF6A8C90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3B412-B2CD-4AFF-BA2F-FEB7BC9E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D2A7F-A53D-4851-B755-91717859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59D5-C7F2-479B-9397-C4F2C192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868D0-B450-4975-9AE9-BEAD45EB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A37CD-179F-470A-8816-FECFDD0B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3A3F9-2A6C-4A82-88E3-6C77FEC7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3F999-86FF-4793-93FB-64D868F5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3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E396-5A65-4471-B26F-C8797AAF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52BFA-DA92-4A82-B981-BE2BD660F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C3849-6D07-40DB-B8F1-1034DBE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1BA6B-A015-48A6-9A18-8DD09E2E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81A-6012-4AF0-B479-B206140F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58C8-DB19-422A-B6C4-744BD950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FCE2D-4AEF-4493-92AE-876E309CE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51725-CDBC-4D88-85F9-AACB0DE11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D9F03-7037-49E0-8D30-FBF22E7A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29D3B-AB6C-4928-A181-85DE37A8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F3E6B-B2DB-4AEA-8B10-C64450EC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6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34D8-7B2F-4500-B763-CBD14E4B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AD4B5-B447-42F6-8813-16B4B842C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E5CE9-7AFA-4A4B-84BF-8981FFB01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9D39B-CEC1-42D1-910C-D28DF58E5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144E-6067-4D46-B88B-E5230EC94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FDF94-826E-4E70-9074-84374EE0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D00D8-C32A-497E-900B-5BBB6258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94682-D447-4CE3-9FF3-C24CBA60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3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D713-F13F-4C0B-815C-A5DCC509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BC261-9621-4340-8530-EF8F97A0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E10E8-3E27-4841-BBEB-96DF1824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B403D-8B15-4865-899B-422BCA63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369A-A3D7-4661-A5AC-444E7943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DBD0A-1C8E-4501-BA37-625FDF2B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9437C-4802-46AB-9AA5-9D3941C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0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64EA-64F6-407A-B505-3BAA78AC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26E58-DFD3-4CBD-A4DF-9254A70EE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DC166-89DA-4370-9929-DDF95AE06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5BF9D-F08E-4861-9E09-26956194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B0AE8-C88F-43AB-9326-3883E063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409D6-9F0B-49A1-87D3-3C548DBA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2740-8875-44BC-8A53-05CBA4D2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3DC68-7CCC-4D35-BC60-D0CE75281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02692-6521-433E-995E-3D58DA67D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590B5-39D2-4991-B692-C0F78031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E284-8D31-43AE-81AB-91910281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854A3-CC7D-4784-A813-1CD17E01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5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B3D80-BE21-4654-9E23-55A42172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9B2C-BFE3-44A9-93C3-0C5A0C86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9931-C2FF-483F-93C5-FAF4D3762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3BCF-AACB-4574-9A0E-0628CDFDA62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8642C-EE0A-43AF-8ED4-DD8A2F87B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F1302-5D17-4CB4-B9C7-D5B9F3616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054DD-E6D4-4152-8216-D05D5D158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0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2BF9173-0F22-475E-A3CD-8C054BC24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88" y="187958"/>
            <a:ext cx="2747169" cy="3241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9F9D57-44C6-4876-B0A4-DD9A5A7DD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472" y="187962"/>
            <a:ext cx="4200887" cy="3333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4832B7-4B85-4B84-95D9-D45BF9359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1" y="3578288"/>
            <a:ext cx="4655817" cy="3091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51AC7-4A14-4663-93F0-4FD876637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278" y="3675778"/>
            <a:ext cx="4263081" cy="2994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8553AB-9426-4856-B3C1-311A9CD7E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60" y="173134"/>
            <a:ext cx="4637398" cy="3255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761EBE-5A91-44D6-8F5D-E16AA1198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789" y="3675778"/>
            <a:ext cx="2695575" cy="299426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A4DB64-655F-4DCB-BBD2-07436FB86FF9}"/>
              </a:ext>
            </a:extLst>
          </p:cNvPr>
          <p:cNvSpPr/>
          <p:nvPr/>
        </p:nvSpPr>
        <p:spPr>
          <a:xfrm>
            <a:off x="3103880" y="2096152"/>
            <a:ext cx="5984240" cy="26656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A9ABA-4205-4E68-850E-DE1654BA2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8005" y="2907210"/>
            <a:ext cx="5302238" cy="945699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atin typeface="KG Second Chances Sketch" panose="02000000000000000000" pitchFamily="2" charset="0"/>
              </a:rPr>
              <a:t/>
            </a:r>
            <a:br>
              <a:rPr lang="es-ES_tradnl" dirty="0">
                <a:latin typeface="KG Second Chances Sketch" panose="02000000000000000000" pitchFamily="2" charset="0"/>
              </a:rPr>
            </a:br>
            <a:r>
              <a:rPr lang="es-ES_tradnl" sz="5300" dirty="0">
                <a:latin typeface="KG Second Chances Sketch" panose="02000000000000000000" pitchFamily="2" charset="0"/>
              </a:rPr>
              <a:t>¿Qué color es?</a:t>
            </a:r>
          </a:p>
        </p:txBody>
      </p:sp>
    </p:spTree>
    <p:extLst>
      <p:ext uri="{BB962C8B-B14F-4D97-AF65-F5344CB8AC3E}">
        <p14:creationId xmlns:p14="http://schemas.microsoft.com/office/powerpoint/2010/main" val="23468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23BC6-876A-46B8-8CA9-73BB34CB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236849"/>
            <a:ext cx="3517119" cy="4378156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E9515C0-2487-4DDA-8A08-2F789A1F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249409"/>
            <a:ext cx="3537345" cy="2353035"/>
          </a:xfrm>
          <a:prstGeom prst="rect">
            <a:avLst/>
          </a:prstGeom>
        </p:spPr>
      </p:pic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A5A6B89-8946-4700-A28B-3856CDE5F8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49" b="6962"/>
          <a:stretch/>
        </p:blipFill>
        <p:spPr>
          <a:xfrm>
            <a:off x="8162336" y="1656752"/>
            <a:ext cx="3517120" cy="3538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595AB1-ED2C-4267-9E64-439C4B2C849F}"/>
              </a:ext>
            </a:extLst>
          </p:cNvPr>
          <p:cNvSpPr txBox="1"/>
          <p:nvPr/>
        </p:nvSpPr>
        <p:spPr>
          <a:xfrm>
            <a:off x="4626376" y="5452454"/>
            <a:ext cx="293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G Second Chances Sketch" panose="02000000000000000000" pitchFamily="2" charset="0"/>
              </a:rPr>
              <a:t>gris</a:t>
            </a:r>
            <a:endParaRPr lang="en-GB" sz="4800" dirty="0">
              <a:solidFill>
                <a:schemeClr val="tx1">
                  <a:lumMod val="65000"/>
                  <a:lumOff val="3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76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E2337B-1F1F-48B9-9AA3-C7C7C79A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79" y="1123527"/>
            <a:ext cx="2901024" cy="460480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E4EEC9C-7335-494C-9DD1-D548F3C11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138865"/>
            <a:ext cx="3537345" cy="2574124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8105C0F-AB38-4EE1-9760-60644C3534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291" b="38634"/>
          <a:stretch/>
        </p:blipFill>
        <p:spPr>
          <a:xfrm rot="17485593">
            <a:off x="7630110" y="2754582"/>
            <a:ext cx="4320884" cy="1342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B06D2-CCAB-492D-8FD6-72BBA4B73DB0}"/>
              </a:ext>
            </a:extLst>
          </p:cNvPr>
          <p:cNvSpPr txBox="1"/>
          <p:nvPr/>
        </p:nvSpPr>
        <p:spPr>
          <a:xfrm>
            <a:off x="4626376" y="5612252"/>
            <a:ext cx="293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KG Second Chances Sketch" panose="02000000000000000000" pitchFamily="2" charset="0"/>
              </a:rPr>
              <a:t>negro</a:t>
            </a:r>
          </a:p>
        </p:txBody>
      </p:sp>
    </p:spTree>
    <p:extLst>
      <p:ext uri="{BB962C8B-B14F-4D97-AF65-F5344CB8AC3E}">
        <p14:creationId xmlns:p14="http://schemas.microsoft.com/office/powerpoint/2010/main" val="632977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E40AA2-13BE-4759-8288-025FAC0A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60" y="1026171"/>
            <a:ext cx="2628396" cy="2160514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547A8AD-950E-4475-BF1D-1A9F5C4CA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1" t="15408" r="12495" b="13837"/>
          <a:stretch/>
        </p:blipFill>
        <p:spPr>
          <a:xfrm>
            <a:off x="5491444" y="1123527"/>
            <a:ext cx="4975044" cy="46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6803E-AA51-42DB-AFCD-A33BC19A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02783">
            <a:off x="1771182" y="3780934"/>
            <a:ext cx="1898315" cy="1898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E3CB44-7775-48D1-89FC-EB78BD648F61}"/>
              </a:ext>
            </a:extLst>
          </p:cNvPr>
          <p:cNvSpPr txBox="1"/>
          <p:nvPr/>
        </p:nvSpPr>
        <p:spPr>
          <a:xfrm>
            <a:off x="4555355" y="5728327"/>
            <a:ext cx="293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latin typeface="KG Second Chances Sketch" panose="02000000000000000000" pitchFamily="2" charset="0"/>
              </a:rPr>
              <a:t>blanco</a:t>
            </a:r>
          </a:p>
        </p:txBody>
      </p:sp>
    </p:spTree>
    <p:extLst>
      <p:ext uri="{BB962C8B-B14F-4D97-AF65-F5344CB8AC3E}">
        <p14:creationId xmlns:p14="http://schemas.microsoft.com/office/powerpoint/2010/main" val="1611534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7E1-C417-4B1F-B568-60F5249B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31" y="5374400"/>
            <a:ext cx="10515600" cy="1325563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La estrella de mar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es ________.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6AEF0-FC6E-4135-90A0-BD4B55C08FB6}"/>
              </a:ext>
            </a:extLst>
          </p:cNvPr>
          <p:cNvSpPr txBox="1"/>
          <p:nvPr/>
        </p:nvSpPr>
        <p:spPr>
          <a:xfrm>
            <a:off x="2079791" y="847581"/>
            <a:ext cx="803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¿Qué color es la estrella de mar?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46BF8-D6CF-4C08-B8D5-7C63BD2AE5C9}"/>
              </a:ext>
            </a:extLst>
          </p:cNvPr>
          <p:cNvSpPr txBox="1"/>
          <p:nvPr/>
        </p:nvSpPr>
        <p:spPr>
          <a:xfrm>
            <a:off x="7152640" y="5625698"/>
            <a:ext cx="272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6699"/>
                </a:solidFill>
                <a:latin typeface="Modern No. 20" panose="02070704070505020303" pitchFamily="18" charset="0"/>
              </a:rPr>
              <a:t>rosa</a:t>
            </a:r>
            <a:endParaRPr lang="es-ES_tradnl" sz="4400" dirty="0">
              <a:solidFill>
                <a:srgbClr val="FF6699"/>
              </a:solidFill>
              <a:latin typeface="Modern No. 20" panose="02070704070505020303" pitchFamily="18" charset="0"/>
            </a:endParaRPr>
          </a:p>
        </p:txBody>
      </p:sp>
      <p:pic>
        <p:nvPicPr>
          <p:cNvPr id="1190" name="Picture 1189">
            <a:extLst>
              <a:ext uri="{FF2B5EF4-FFF2-40B4-BE49-F238E27FC236}">
                <a16:creationId xmlns:a16="http://schemas.microsoft.com/office/drawing/2014/main" id="{E877F7F5-F7B1-4833-8CF2-AEF242A1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25" y="1937187"/>
            <a:ext cx="3161548" cy="29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7E1-C417-4B1F-B568-60F5249B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31" y="5374400"/>
            <a:ext cx="10515600" cy="1325563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El elefante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es ________.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6AEF0-FC6E-4135-90A0-BD4B55C08FB6}"/>
              </a:ext>
            </a:extLst>
          </p:cNvPr>
          <p:cNvSpPr txBox="1"/>
          <p:nvPr/>
        </p:nvSpPr>
        <p:spPr>
          <a:xfrm>
            <a:off x="2079791" y="847581"/>
            <a:ext cx="803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¿Qué color es el elefante?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46BF8-D6CF-4C08-B8D5-7C63BD2AE5C9}"/>
              </a:ext>
            </a:extLst>
          </p:cNvPr>
          <p:cNvSpPr txBox="1"/>
          <p:nvPr/>
        </p:nvSpPr>
        <p:spPr>
          <a:xfrm>
            <a:off x="6096000" y="5546416"/>
            <a:ext cx="272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gris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92DF1-23B4-4BD7-B851-D9DB6935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0" t="50316" r="1448" b="7793"/>
          <a:stretch/>
        </p:blipFill>
        <p:spPr>
          <a:xfrm>
            <a:off x="4717000" y="2130576"/>
            <a:ext cx="3254061" cy="30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7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7E1-C417-4B1F-B568-60F5249B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31" y="5374400"/>
            <a:ext cx="10515600" cy="1325563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El gato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es ________.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6AEF0-FC6E-4135-90A0-BD4B55C08FB6}"/>
              </a:ext>
            </a:extLst>
          </p:cNvPr>
          <p:cNvSpPr txBox="1"/>
          <p:nvPr/>
        </p:nvSpPr>
        <p:spPr>
          <a:xfrm>
            <a:off x="2079791" y="847581"/>
            <a:ext cx="803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¿Qué color es el gato?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1496D-CCE4-4669-995C-4464EE51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131" y="2105718"/>
            <a:ext cx="1848921" cy="2934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146BF8-D6CF-4C08-B8D5-7C63BD2AE5C9}"/>
              </a:ext>
            </a:extLst>
          </p:cNvPr>
          <p:cNvSpPr txBox="1"/>
          <p:nvPr/>
        </p:nvSpPr>
        <p:spPr>
          <a:xfrm>
            <a:off x="6096000" y="5546416"/>
            <a:ext cx="272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negro</a:t>
            </a:r>
            <a:endParaRPr lang="es-ES_tradnl" sz="4400" dirty="0">
              <a:solidFill>
                <a:schemeClr val="tx1">
                  <a:lumMod val="65000"/>
                  <a:lumOff val="35000"/>
                </a:schemeClr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49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7E1-C417-4B1F-B568-60F5249B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31" y="5374400"/>
            <a:ext cx="10515600" cy="1325563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El pollito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es ________.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6AEF0-FC6E-4135-90A0-BD4B55C08FB6}"/>
              </a:ext>
            </a:extLst>
          </p:cNvPr>
          <p:cNvSpPr txBox="1"/>
          <p:nvPr/>
        </p:nvSpPr>
        <p:spPr>
          <a:xfrm>
            <a:off x="2079791" y="847581"/>
            <a:ext cx="803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¿Qué color es el pollito?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46BF8-D6CF-4C08-B8D5-7C63BD2AE5C9}"/>
              </a:ext>
            </a:extLst>
          </p:cNvPr>
          <p:cNvSpPr txBox="1"/>
          <p:nvPr/>
        </p:nvSpPr>
        <p:spPr>
          <a:xfrm>
            <a:off x="6440158" y="5555294"/>
            <a:ext cx="272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rgbClr val="FFC000"/>
                </a:solidFill>
                <a:latin typeface="Modern No. 20" panose="02070704070505020303" pitchFamily="18" charset="0"/>
              </a:rPr>
              <a:t>amarillo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7290-2A0C-4A7F-8B50-3515750BE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80"/>
          <a:stretch/>
        </p:blipFill>
        <p:spPr>
          <a:xfrm>
            <a:off x="4589462" y="2170747"/>
            <a:ext cx="3213418" cy="26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03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7E1-C417-4B1F-B568-60F5249B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31" y="5374400"/>
            <a:ext cx="10515600" cy="1325563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El perro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es ________.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6AEF0-FC6E-4135-90A0-BD4B55C08FB6}"/>
              </a:ext>
            </a:extLst>
          </p:cNvPr>
          <p:cNvSpPr txBox="1"/>
          <p:nvPr/>
        </p:nvSpPr>
        <p:spPr>
          <a:xfrm>
            <a:off x="2079791" y="847581"/>
            <a:ext cx="803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¿Qué color es el perro?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46BF8-D6CF-4C08-B8D5-7C63BD2AE5C9}"/>
              </a:ext>
            </a:extLst>
          </p:cNvPr>
          <p:cNvSpPr txBox="1"/>
          <p:nvPr/>
        </p:nvSpPr>
        <p:spPr>
          <a:xfrm>
            <a:off x="6209339" y="5625698"/>
            <a:ext cx="272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accent2">
                    <a:lumMod val="50000"/>
                  </a:schemeClr>
                </a:solidFill>
                <a:latin typeface="Modern No. 20" panose="02070704070505020303" pitchFamily="18" charset="0"/>
              </a:rPr>
              <a:t>marrón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3E359-08A5-41CB-959D-7253A520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84" y="2019036"/>
            <a:ext cx="3161030" cy="31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87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7E1-C417-4B1F-B568-60F5249B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31" y="5374400"/>
            <a:ext cx="10515600" cy="1325563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La mariposa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es ________.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6AEF0-FC6E-4135-90A0-BD4B55C08FB6}"/>
              </a:ext>
            </a:extLst>
          </p:cNvPr>
          <p:cNvSpPr txBox="1"/>
          <p:nvPr/>
        </p:nvSpPr>
        <p:spPr>
          <a:xfrm>
            <a:off x="2079791" y="847581"/>
            <a:ext cx="803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¿Qué color es la mariposa?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46BF8-D6CF-4C08-B8D5-7C63BD2AE5C9}"/>
              </a:ext>
            </a:extLst>
          </p:cNvPr>
          <p:cNvSpPr txBox="1"/>
          <p:nvPr/>
        </p:nvSpPr>
        <p:spPr>
          <a:xfrm>
            <a:off x="6546690" y="5555294"/>
            <a:ext cx="272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rgbClr val="FF6600"/>
                </a:solidFill>
                <a:latin typeface="Modern No. 20" panose="02070704070505020303" pitchFamily="18" charset="0"/>
              </a:rPr>
              <a:t>naranja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A27C3-A5AA-4AFC-90AD-A09A0B17B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25" y="2200396"/>
            <a:ext cx="3850611" cy="30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5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7E1-C417-4B1F-B568-60F5249B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31" y="5374400"/>
            <a:ext cx="10515600" cy="1325563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El oso polar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es ________.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6AEF0-FC6E-4135-90A0-BD4B55C08FB6}"/>
              </a:ext>
            </a:extLst>
          </p:cNvPr>
          <p:cNvSpPr txBox="1"/>
          <p:nvPr/>
        </p:nvSpPr>
        <p:spPr>
          <a:xfrm>
            <a:off x="2079791" y="847581"/>
            <a:ext cx="803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</a:rPr>
              <a:t>¿Qué color es el oso polar?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46BF8-D6CF-4C08-B8D5-7C63BD2AE5C9}"/>
              </a:ext>
            </a:extLst>
          </p:cNvPr>
          <p:cNvSpPr txBox="1"/>
          <p:nvPr/>
        </p:nvSpPr>
        <p:spPr>
          <a:xfrm>
            <a:off x="6546690" y="5555294"/>
            <a:ext cx="272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odern No. 20" panose="02070704070505020303" pitchFamily="18" charset="0"/>
              </a:rPr>
              <a:t>blanco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E4892-7CF4-41F3-8BA7-189EDCADF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1" b="23582"/>
          <a:stretch/>
        </p:blipFill>
        <p:spPr>
          <a:xfrm>
            <a:off x="4045568" y="2195529"/>
            <a:ext cx="4596925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4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B2484-4E0A-435E-93BC-17D9D1DE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42" y="1989327"/>
            <a:ext cx="1811516" cy="2937594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BA95A-540B-4F74-BD70-110D0EF9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19" y="1403094"/>
            <a:ext cx="2880360" cy="288036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980EA-E6A4-4A98-94AB-1843671DD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926" y="2600529"/>
            <a:ext cx="2880360" cy="2225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772909-812C-4EEA-B3C9-D406CA0EAF09}"/>
              </a:ext>
            </a:extLst>
          </p:cNvPr>
          <p:cNvSpPr txBox="1"/>
          <p:nvPr/>
        </p:nvSpPr>
        <p:spPr>
          <a:xfrm>
            <a:off x="4999570" y="5043082"/>
            <a:ext cx="219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rgbClr val="FF0000"/>
                </a:solidFill>
                <a:latin typeface="KG Second Chances Sketch" panose="02000000000000000000" pitchFamily="2" charset="0"/>
              </a:rPr>
              <a:t>rojo</a:t>
            </a:r>
          </a:p>
        </p:txBody>
      </p:sp>
    </p:spTree>
    <p:extLst>
      <p:ext uri="{BB962C8B-B14F-4D97-AF65-F5344CB8AC3E}">
        <p14:creationId xmlns:p14="http://schemas.microsoft.com/office/powerpoint/2010/main" val="155687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96D5B4-8FFB-4CAE-8050-A3F08D691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9" t="10545" r="18283" b="17099"/>
          <a:stretch/>
        </p:blipFill>
        <p:spPr>
          <a:xfrm rot="16200000">
            <a:off x="1735444" y="343850"/>
            <a:ext cx="1982733" cy="3292524"/>
          </a:xfrm>
          <a:prstGeom prst="rect">
            <a:avLst/>
          </a:prstGeom>
        </p:spPr>
      </p:pic>
      <p:cxnSp>
        <p:nvCxnSpPr>
          <p:cNvPr id="78" name="Straight Connector 73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C5F13C-3892-4771-9E59-B743CF79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6961" y="3671316"/>
            <a:ext cx="2814889" cy="2187937"/>
          </a:xfrm>
          <a:prstGeom prst="rect">
            <a:avLst/>
          </a:prstGeom>
        </p:spPr>
      </p:pic>
      <p:cxnSp>
        <p:nvCxnSpPr>
          <p:cNvPr id="79" name="Straight Connector 75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7B55735-23D0-4A4F-B412-1F5EBDE8F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566" y="1123527"/>
            <a:ext cx="4604800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BB2B0B-0F54-4CD4-A195-84C08DD72DA6}"/>
              </a:ext>
            </a:extLst>
          </p:cNvPr>
          <p:cNvSpPr txBox="1"/>
          <p:nvPr/>
        </p:nvSpPr>
        <p:spPr>
          <a:xfrm>
            <a:off x="4626376" y="5612252"/>
            <a:ext cx="293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rgbClr val="FF6600"/>
                </a:solidFill>
                <a:latin typeface="KG Second Chances Sketch" panose="02000000000000000000" pitchFamily="2" charset="0"/>
              </a:rPr>
              <a:t>naranja</a:t>
            </a:r>
          </a:p>
        </p:txBody>
      </p:sp>
    </p:spTree>
    <p:extLst>
      <p:ext uri="{BB962C8B-B14F-4D97-AF65-F5344CB8AC3E}">
        <p14:creationId xmlns:p14="http://schemas.microsoft.com/office/powerpoint/2010/main" val="227119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0F6631-EADF-4D96-AEE2-39F7284BD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00" b="19211"/>
          <a:stretch/>
        </p:blipFill>
        <p:spPr>
          <a:xfrm>
            <a:off x="484632" y="1811740"/>
            <a:ext cx="3517119" cy="3228373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D15AA84-4298-4996-8887-D49535AA4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355"/>
          <a:stretch/>
        </p:blipFill>
        <p:spPr>
          <a:xfrm>
            <a:off x="4310676" y="2105702"/>
            <a:ext cx="3537345" cy="2640450"/>
          </a:xfrm>
          <a:prstGeom prst="rect">
            <a:avLst/>
          </a:prstGeom>
        </p:spPr>
      </p:pic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292D339-EF48-428A-A03D-FE84817171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22" b="24889"/>
          <a:stretch/>
        </p:blipFill>
        <p:spPr>
          <a:xfrm>
            <a:off x="8162336" y="2425501"/>
            <a:ext cx="3517120" cy="2000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6694F-D775-409D-9666-1B20387AE80D}"/>
              </a:ext>
            </a:extLst>
          </p:cNvPr>
          <p:cNvSpPr txBox="1"/>
          <p:nvPr/>
        </p:nvSpPr>
        <p:spPr>
          <a:xfrm>
            <a:off x="4626376" y="5612252"/>
            <a:ext cx="322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rgbClr val="FFC000"/>
                </a:solidFill>
                <a:latin typeface="KG Second Chances Sketch" panose="02000000000000000000" pitchFamily="2" charset="0"/>
              </a:rPr>
              <a:t>amarillo</a:t>
            </a:r>
          </a:p>
        </p:txBody>
      </p:sp>
    </p:spTree>
    <p:extLst>
      <p:ext uri="{BB962C8B-B14F-4D97-AF65-F5344CB8AC3E}">
        <p14:creationId xmlns:p14="http://schemas.microsoft.com/office/powerpoint/2010/main" val="3454205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613C25-D606-45CB-B5E0-03CF5A740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22" y="3671316"/>
            <a:ext cx="2057011" cy="2057011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76AD2F2-0850-42A2-A924-D32A8A6A3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40" b="14562"/>
          <a:stretch/>
        </p:blipFill>
        <p:spPr>
          <a:xfrm>
            <a:off x="6238571" y="879839"/>
            <a:ext cx="3705702" cy="4873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865D48-9F4F-47DE-AC6A-EE508268C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12" y="721361"/>
            <a:ext cx="2306840" cy="2322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A599B-D443-4E5A-97ED-29A4F7A191D9}"/>
              </a:ext>
            </a:extLst>
          </p:cNvPr>
          <p:cNvSpPr txBox="1"/>
          <p:nvPr/>
        </p:nvSpPr>
        <p:spPr>
          <a:xfrm>
            <a:off x="4626376" y="5612252"/>
            <a:ext cx="293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rgbClr val="00B050"/>
                </a:solidFill>
                <a:latin typeface="KG Second Chances Sketch" panose="02000000000000000000" pitchFamily="2" charset="0"/>
              </a:rPr>
              <a:t>verde</a:t>
            </a:r>
          </a:p>
        </p:txBody>
      </p:sp>
    </p:spTree>
    <p:extLst>
      <p:ext uri="{BB962C8B-B14F-4D97-AF65-F5344CB8AC3E}">
        <p14:creationId xmlns:p14="http://schemas.microsoft.com/office/powerpoint/2010/main" val="358243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DE637C-F33F-4498-843E-5DA4864CE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30239"/>
            <a:ext cx="3292524" cy="184973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DB19EC0-20E8-428A-B395-B6CDA30A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20" y="3671316"/>
            <a:ext cx="2917215" cy="2057011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72440EB-ED7B-4B93-80BE-68F663D97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566" y="1123527"/>
            <a:ext cx="4604800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9D7D9A-8DE4-41AB-B741-BE80A6148325}"/>
              </a:ext>
            </a:extLst>
          </p:cNvPr>
          <p:cNvSpPr txBox="1"/>
          <p:nvPr/>
        </p:nvSpPr>
        <p:spPr>
          <a:xfrm>
            <a:off x="4626376" y="5612252"/>
            <a:ext cx="293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rgbClr val="00B0F0"/>
                </a:solidFill>
                <a:latin typeface="KG Second Chances Sketch" panose="02000000000000000000" pitchFamily="2" charset="0"/>
              </a:rPr>
              <a:t>azul</a:t>
            </a:r>
          </a:p>
        </p:txBody>
      </p:sp>
    </p:spTree>
    <p:extLst>
      <p:ext uri="{BB962C8B-B14F-4D97-AF65-F5344CB8AC3E}">
        <p14:creationId xmlns:p14="http://schemas.microsoft.com/office/powerpoint/2010/main" val="14401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4FA0AE1-466E-4AF6-8B7A-568DC905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56" y="1020309"/>
            <a:ext cx="2438652" cy="2166376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EC7AD44-3A8F-4D1A-BDE8-C58154155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09"/>
          <a:stretch/>
        </p:blipFill>
        <p:spPr>
          <a:xfrm>
            <a:off x="1484456" y="3671316"/>
            <a:ext cx="2568342" cy="2057011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F3DFF29-D6B1-4B1A-8F4F-C3E1DDA7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491" y="581989"/>
            <a:ext cx="4512704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78474E-B858-438E-BD14-8771C924F4A1}"/>
              </a:ext>
            </a:extLst>
          </p:cNvPr>
          <p:cNvSpPr txBox="1"/>
          <p:nvPr/>
        </p:nvSpPr>
        <p:spPr>
          <a:xfrm>
            <a:off x="4466578" y="5612252"/>
            <a:ext cx="293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rgbClr val="FF6699"/>
                </a:solidFill>
                <a:latin typeface="KG Second Chances Sketch" panose="02000000000000000000" pitchFamily="2" charset="0"/>
              </a:rPr>
              <a:t>rosa</a:t>
            </a:r>
          </a:p>
        </p:txBody>
      </p:sp>
    </p:spTree>
    <p:extLst>
      <p:ext uri="{BB962C8B-B14F-4D97-AF65-F5344CB8AC3E}">
        <p14:creationId xmlns:p14="http://schemas.microsoft.com/office/powerpoint/2010/main" val="2587800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F3D3E20-7CB7-4885-807A-BF649E4B4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128468"/>
            <a:ext cx="2560320" cy="2594918"/>
          </a:xfrm>
          <a:prstGeom prst="rect">
            <a:avLst/>
          </a:prstGeom>
        </p:spPr>
      </p:pic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DD1F7D-4C32-400A-B7DA-7C65DBD25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" r="2465" b="-1"/>
          <a:stretch/>
        </p:blipFill>
        <p:spPr>
          <a:xfrm>
            <a:off x="3547671" y="2291694"/>
            <a:ext cx="2192727" cy="2274612"/>
          </a:xfrm>
          <a:prstGeom prst="rect">
            <a:avLst/>
          </a:prstGeom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AA317BE-DCA9-4FC4-9BB4-0BB5CCF50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26" y="2706389"/>
            <a:ext cx="2560320" cy="1439076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A7A14E1-8E3C-422A-ACDC-3D2A3F0B21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08" r="2" b="2"/>
          <a:stretch/>
        </p:blipFill>
        <p:spPr>
          <a:xfrm>
            <a:off x="9120662" y="2742222"/>
            <a:ext cx="2560320" cy="1367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F65AD5-829C-4F85-AC01-57AEDB6489DB}"/>
              </a:ext>
            </a:extLst>
          </p:cNvPr>
          <p:cNvSpPr txBox="1"/>
          <p:nvPr/>
        </p:nvSpPr>
        <p:spPr>
          <a:xfrm>
            <a:off x="4626376" y="5612252"/>
            <a:ext cx="293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rgbClr val="CC00CC"/>
                </a:solidFill>
                <a:latin typeface="KG Second Chances Sketch" panose="02000000000000000000" pitchFamily="2" charset="0"/>
              </a:rPr>
              <a:t>morado</a:t>
            </a:r>
          </a:p>
        </p:txBody>
      </p:sp>
    </p:spTree>
    <p:extLst>
      <p:ext uri="{BB962C8B-B14F-4D97-AF65-F5344CB8AC3E}">
        <p14:creationId xmlns:p14="http://schemas.microsoft.com/office/powerpoint/2010/main" val="1323709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63F3-E033-4B8F-8611-1D75BE39D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7375" b="7165"/>
          <a:stretch/>
        </p:blipFill>
        <p:spPr bwMode="auto">
          <a:xfrm rot="21600000">
            <a:off x="2419528" y="774163"/>
            <a:ext cx="1823501" cy="20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C2014E1-8CD1-4CA3-BC2E-13DB867CE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308" y="643467"/>
            <a:ext cx="3390956" cy="2543217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7FA4980-B59D-4175-98E5-913972627D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7" t="16876" r="17643" b="11450"/>
          <a:stretch/>
        </p:blipFill>
        <p:spPr>
          <a:xfrm>
            <a:off x="2501774" y="3986808"/>
            <a:ext cx="1659011" cy="1769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190C0B-7E7C-4185-8FD0-006DC122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909150" y="3852063"/>
            <a:ext cx="2149410" cy="1659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768C53-5E38-4512-AE1C-0F66019A5A1A}"/>
              </a:ext>
            </a:extLst>
          </p:cNvPr>
          <p:cNvSpPr txBox="1"/>
          <p:nvPr/>
        </p:nvSpPr>
        <p:spPr>
          <a:xfrm>
            <a:off x="4632630" y="5720311"/>
            <a:ext cx="293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marrón</a:t>
            </a:r>
          </a:p>
        </p:txBody>
      </p:sp>
    </p:spTree>
    <p:extLst>
      <p:ext uri="{BB962C8B-B14F-4D97-AF65-F5344CB8AC3E}">
        <p14:creationId xmlns:p14="http://schemas.microsoft.com/office/powerpoint/2010/main" val="3727541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101</Words>
  <Application>Microsoft Office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KG Second Chances Sketch</vt:lpstr>
      <vt:lpstr>Modern No. 20</vt:lpstr>
      <vt:lpstr>Office Theme</vt:lpstr>
      <vt:lpstr> ¿Qué color 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estrella de mar es ________. </vt:lpstr>
      <vt:lpstr>El elefante es ________. </vt:lpstr>
      <vt:lpstr>El gato es ________. </vt:lpstr>
      <vt:lpstr>El pollito es ________. </vt:lpstr>
      <vt:lpstr>El perro es ________. </vt:lpstr>
      <vt:lpstr>La mariposa es ________. </vt:lpstr>
      <vt:lpstr>El oso polar es ________.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Crosse</dc:creator>
  <cp:lastModifiedBy>Lexie Crosse</cp:lastModifiedBy>
  <cp:revision>56</cp:revision>
  <dcterms:created xsi:type="dcterms:W3CDTF">2021-03-06T19:56:14Z</dcterms:created>
  <dcterms:modified xsi:type="dcterms:W3CDTF">2021-03-23T19:41:44Z</dcterms:modified>
</cp:coreProperties>
</file>