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7053263" cy="10180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750" autoAdjust="0"/>
    <p:restoredTop sz="94660"/>
  </p:normalViewPr>
  <p:slideViewPr>
    <p:cSldViewPr>
      <p:cViewPr varScale="1">
        <p:scale>
          <a:sx n="69" d="100"/>
          <a:sy n="69" d="100"/>
        </p:scale>
        <p:origin x="27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509032"/>
          </a:xfrm>
          <a:prstGeom prst="rect">
            <a:avLst/>
          </a:prstGeom>
        </p:spPr>
        <p:txBody>
          <a:bodyPr vert="horz" lIns="98472" tIns="49236" rIns="98472" bIns="49236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509032"/>
          </a:xfrm>
          <a:prstGeom prst="rect">
            <a:avLst/>
          </a:prstGeom>
        </p:spPr>
        <p:txBody>
          <a:bodyPr vert="horz" lIns="98472" tIns="49236" rIns="98472" bIns="49236" rtlCol="0"/>
          <a:lstStyle>
            <a:lvl1pPr algn="r">
              <a:defRPr sz="1300"/>
            </a:lvl1pPr>
          </a:lstStyle>
          <a:p>
            <a:fld id="{5FD40FBB-903E-4B44-B404-27E2210AA4F2}" type="datetimeFigureOut">
              <a:rPr lang="en-GB" smtClean="0"/>
              <a:t>30/08/2018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763588"/>
            <a:ext cx="5089525" cy="381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472" tIns="49236" rIns="98472" bIns="4923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835803"/>
            <a:ext cx="5642610" cy="4581287"/>
          </a:xfrm>
          <a:prstGeom prst="rect">
            <a:avLst/>
          </a:prstGeom>
        </p:spPr>
        <p:txBody>
          <a:bodyPr vert="horz" lIns="98472" tIns="49236" rIns="98472" bIns="492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669839"/>
            <a:ext cx="3056414" cy="509032"/>
          </a:xfrm>
          <a:prstGeom prst="rect">
            <a:avLst/>
          </a:prstGeom>
        </p:spPr>
        <p:txBody>
          <a:bodyPr vert="horz" lIns="98472" tIns="49236" rIns="98472" bIns="49236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9669839"/>
            <a:ext cx="3056414" cy="509032"/>
          </a:xfrm>
          <a:prstGeom prst="rect">
            <a:avLst/>
          </a:prstGeom>
        </p:spPr>
        <p:txBody>
          <a:bodyPr vert="horz" lIns="98472" tIns="49236" rIns="98472" bIns="49236" rtlCol="0" anchor="b"/>
          <a:lstStyle>
            <a:lvl1pPr algn="r">
              <a:defRPr sz="1300"/>
            </a:lvl1pPr>
          </a:lstStyle>
          <a:p>
            <a:fld id="{146E3034-D445-4BDB-9499-5A854179E5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407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1FBF-A668-4A12-8BE8-B1954269B02F}" type="datetimeFigureOut">
              <a:rPr lang="en-GB" smtClean="0"/>
              <a:t>30/08/2018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630-AEAE-415A-A20C-99A52F87D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55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1FBF-A668-4A12-8BE8-B1954269B02F}" type="datetimeFigureOut">
              <a:rPr lang="en-GB" smtClean="0"/>
              <a:t>30/08/2018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630-AEAE-415A-A20C-99A52F87D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089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1FBF-A668-4A12-8BE8-B1954269B02F}" type="datetimeFigureOut">
              <a:rPr lang="en-GB" smtClean="0"/>
              <a:t>30/08/2018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630-AEAE-415A-A20C-99A52F87D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618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1FBF-A668-4A12-8BE8-B1954269B02F}" type="datetimeFigureOut">
              <a:rPr lang="en-GB" smtClean="0"/>
              <a:t>30/08/2018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630-AEAE-415A-A20C-99A52F87D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16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1FBF-A668-4A12-8BE8-B1954269B02F}" type="datetimeFigureOut">
              <a:rPr lang="en-GB" smtClean="0"/>
              <a:t>30/08/2018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630-AEAE-415A-A20C-99A52F87D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0182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1FBF-A668-4A12-8BE8-B1954269B02F}" type="datetimeFigureOut">
              <a:rPr lang="en-GB" smtClean="0"/>
              <a:t>30/08/2018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630-AEAE-415A-A20C-99A52F87D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16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1FBF-A668-4A12-8BE8-B1954269B02F}" type="datetimeFigureOut">
              <a:rPr lang="en-GB" smtClean="0"/>
              <a:t>30/08/2018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630-AEAE-415A-A20C-99A52F87D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02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1FBF-A668-4A12-8BE8-B1954269B02F}" type="datetimeFigureOut">
              <a:rPr lang="en-GB" smtClean="0"/>
              <a:t>30/08/2018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630-AEAE-415A-A20C-99A52F87D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04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1FBF-A668-4A12-8BE8-B1954269B02F}" type="datetimeFigureOut">
              <a:rPr lang="en-GB" smtClean="0"/>
              <a:t>30/08/2018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630-AEAE-415A-A20C-99A52F87D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40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1FBF-A668-4A12-8BE8-B1954269B02F}" type="datetimeFigureOut">
              <a:rPr lang="en-GB" smtClean="0"/>
              <a:t>30/08/2018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630-AEAE-415A-A20C-99A52F87D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138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1FBF-A668-4A12-8BE8-B1954269B02F}" type="datetimeFigureOut">
              <a:rPr lang="en-GB" smtClean="0"/>
              <a:t>30/08/2018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D630-AEAE-415A-A20C-99A52F87D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24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A1FBF-A668-4A12-8BE8-B1954269B02F}" type="datetimeFigureOut">
              <a:rPr lang="en-GB" smtClean="0"/>
              <a:t>30/08/2018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9D630-AEAE-415A-A20C-99A52F87D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0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07" y="64778"/>
            <a:ext cx="501825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600" b="1" u="sng" dirty="0">
                <a:latin typeface="XCCW Joined 6a" panose="03050602040000000000" pitchFamily="66" charset="0"/>
                <a:ea typeface="Times New Roman" panose="02020603050405020304" pitchFamily="18" charset="0"/>
              </a:rPr>
              <a:t>Year</a:t>
            </a:r>
            <a:r>
              <a:rPr lang="en-GB" sz="1600" b="1" u="sng" dirty="0">
                <a:latin typeface="XCCW Joined 6b" panose="03050602040000000000" pitchFamily="66" charset="0"/>
                <a:ea typeface="Times New Roman" panose="02020603050405020304" pitchFamily="18" charset="0"/>
              </a:rPr>
              <a:t> </a:t>
            </a:r>
            <a:r>
              <a:rPr lang="en-GB" sz="1600" b="1" u="sng" dirty="0">
                <a:latin typeface="XCCW Joined 6a" panose="03050602040000000000" pitchFamily="66" charset="0"/>
                <a:ea typeface="Times New Roman" panose="02020603050405020304" pitchFamily="18" charset="0"/>
              </a:rPr>
              <a:t>3 Autumn Ter</a:t>
            </a:r>
            <a:r>
              <a:rPr lang="en-GB" sz="1600" b="1" u="sng" dirty="0">
                <a:latin typeface="XCCW Joined 6b" panose="03050602040000000000" pitchFamily="66" charset="0"/>
                <a:ea typeface="Times New Roman" panose="02020603050405020304" pitchFamily="18" charset="0"/>
              </a:rPr>
              <a:t>m</a:t>
            </a:r>
            <a:r>
              <a:rPr lang="en-GB" sz="1600" b="1" u="sng" dirty="0">
                <a:latin typeface="XCCW Joined 6a" panose="03050602040000000000" pitchFamily="66" charset="0"/>
                <a:ea typeface="Times New Roman" panose="02020603050405020304" pitchFamily="18" charset="0"/>
              </a:rPr>
              <a:t> 2018</a:t>
            </a:r>
          </a:p>
          <a:p>
            <a:pPr algn="ctr">
              <a:spcAft>
                <a:spcPts val="0"/>
              </a:spcAft>
            </a:pPr>
            <a:endParaRPr lang="en-GB" sz="1600" b="1" u="sng" dirty="0">
              <a:latin typeface="XCCW Joined 6a" panose="03050602040000000000" pitchFamily="66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 b="1" u="sng" dirty="0">
                <a:latin typeface="XCCW Joined 6a" panose="03050602040000000000" pitchFamily="66" charset="0"/>
                <a:ea typeface="Times New Roman" panose="02020603050405020304" pitchFamily="18" charset="0"/>
              </a:rPr>
              <a:t>Way back when…</a:t>
            </a:r>
            <a:endParaRPr lang="en-GB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latin typeface="XCCW Joined 6a" panose="03050602040000000000" pitchFamily="66" charset="0"/>
                <a:ea typeface="Times New Roman" panose="02020603050405020304" pitchFamily="18" charset="0"/>
              </a:rPr>
              <a:t> 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0910" y="129417"/>
            <a:ext cx="3951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0000"/>
                </a:solidFill>
                <a:latin typeface="XCCW Joined 6a" panose="03050602040000000000" pitchFamily="66" charset="0"/>
              </a:rPr>
              <a:t>Ancient… that’s old right?</a:t>
            </a:r>
            <a:endParaRPr lang="en-GB" sz="2400" b="1" dirty="0">
              <a:latin typeface="Britannic Bold" panose="020B09030607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651" y="1078416"/>
            <a:ext cx="5029615" cy="5601533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u="sng" dirty="0">
                <a:latin typeface="XCCW Joined 6a" panose="03050602040000000000" pitchFamily="66" charset="0"/>
                <a:ea typeface="Times New Roman" panose="02020603050405020304" pitchFamily="18" charset="0"/>
              </a:rPr>
              <a:t>Outco</a:t>
            </a:r>
            <a:r>
              <a:rPr lang="en-GB" sz="1400" u="sng" dirty="0">
                <a:latin typeface="XCCW Joined 6b" panose="03050602040000000000" pitchFamily="66" charset="0"/>
                <a:ea typeface="Times New Roman" panose="02020603050405020304" pitchFamily="18" charset="0"/>
              </a:rPr>
              <a:t>m</a:t>
            </a:r>
            <a:r>
              <a:rPr lang="en-GB" sz="1400" u="sng" dirty="0">
                <a:latin typeface="XCCW Joined 6a" panose="03050602040000000000" pitchFamily="66" charset="0"/>
                <a:ea typeface="Times New Roman" panose="02020603050405020304" pitchFamily="18" charset="0"/>
              </a:rPr>
              <a:t>es f</a:t>
            </a:r>
            <a:r>
              <a:rPr lang="en-GB" sz="1400" u="sng" dirty="0">
                <a:latin typeface="XCCW Joined 6b" panose="03050602040000000000" pitchFamily="66" charset="0"/>
                <a:ea typeface="Times New Roman" panose="02020603050405020304" pitchFamily="18" charset="0"/>
              </a:rPr>
              <a:t>or </a:t>
            </a:r>
            <a:r>
              <a:rPr lang="en-GB" sz="1400" u="sng" dirty="0">
                <a:latin typeface="XCCW Joined 6a" panose="03050602040000000000" pitchFamily="66" charset="0"/>
                <a:ea typeface="Times New Roman" panose="02020603050405020304" pitchFamily="18" charset="0"/>
              </a:rPr>
              <a:t>the Ter</a:t>
            </a:r>
            <a:r>
              <a:rPr lang="en-GB" sz="1400" u="sng" dirty="0">
                <a:latin typeface="XCCW Joined 6b" panose="03050602040000000000" pitchFamily="66" charset="0"/>
                <a:ea typeface="Times New Roman" panose="02020603050405020304" pitchFamily="18" charset="0"/>
              </a:rPr>
              <a:t>m</a:t>
            </a:r>
          </a:p>
          <a:p>
            <a:pPr>
              <a:spcAft>
                <a:spcPts val="0"/>
              </a:spcAft>
            </a:pP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en-GB" sz="1400" dirty="0">
                <a:latin typeface="XCCW Joined 6a" panose="03050602040000000000" pitchFamily="66" charset="0"/>
                <a:ea typeface="Times New Roman" panose="02020603050405020304" pitchFamily="18" charset="0"/>
              </a:rPr>
              <a:t>1. Fir</a:t>
            </a:r>
            <a:r>
              <a:rPr lang="en-GB" sz="1400" dirty="0">
                <a:latin typeface="XCCW Joined 6b" panose="03050602040000000000" pitchFamily="66" charset="0"/>
                <a:ea typeface="Times New Roman" panose="02020603050405020304" pitchFamily="18" charset="0"/>
              </a:rPr>
              <a:t>s</a:t>
            </a:r>
            <a:r>
              <a:rPr lang="en-GB" sz="1400" dirty="0">
                <a:latin typeface="XCCW Joined 6a" panose="03050602040000000000" pitchFamily="66" charset="0"/>
                <a:ea typeface="Times New Roman" panose="02020603050405020304" pitchFamily="18" charset="0"/>
              </a:rPr>
              <a:t>t mini pr</a:t>
            </a:r>
            <a:r>
              <a:rPr lang="en-GB" sz="1400" dirty="0">
                <a:latin typeface="XCCW Joined 6b" panose="03050602040000000000" pitchFamily="66" charset="0"/>
                <a:ea typeface="Times New Roman" panose="02020603050405020304" pitchFamily="18" charset="0"/>
              </a:rPr>
              <a:t>oj</a:t>
            </a:r>
            <a:r>
              <a:rPr lang="en-GB" sz="1400" dirty="0">
                <a:latin typeface="XCCW Joined 6a" panose="03050602040000000000" pitchFamily="66" charset="0"/>
                <a:ea typeface="Times New Roman" panose="02020603050405020304" pitchFamily="18" charset="0"/>
              </a:rPr>
              <a:t>ect – 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en-GB" sz="1400" u="sng" dirty="0">
                <a:latin typeface="XCCW Joined 6a" panose="03050602040000000000" pitchFamily="66" charset="0"/>
                <a:ea typeface="Times New Roman" panose="02020603050405020304" pitchFamily="18" charset="0"/>
              </a:rPr>
              <a:t>‘’Oh Mummy!’’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en-GB" sz="1200" dirty="0">
                <a:latin typeface="XCCW Joined 6a" panose="03050602040000000000" pitchFamily="66" charset="0"/>
                <a:ea typeface="Times New Roman" panose="02020603050405020304" pitchFamily="18" charset="0"/>
              </a:rPr>
              <a:t>The children will be learning about the mummification process and will mummify their own tomato. 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1400" dirty="0">
                <a:latin typeface="XCCW Joined 6a" panose="03050602040000000000" pitchFamily="66" charset="0"/>
                <a:ea typeface="Times New Roman" panose="02020603050405020304" pitchFamily="18" charset="0"/>
              </a:rPr>
              <a:t>2. Seco</a:t>
            </a:r>
            <a:r>
              <a:rPr lang="en-GB" sz="1400" dirty="0">
                <a:latin typeface="XCCW Joined 6b" panose="03050602040000000000" pitchFamily="66" charset="0"/>
                <a:ea typeface="Times New Roman" panose="02020603050405020304" pitchFamily="18" charset="0"/>
              </a:rPr>
              <a:t>n</a:t>
            </a:r>
            <a:r>
              <a:rPr lang="en-GB" sz="1400" dirty="0">
                <a:latin typeface="XCCW Joined 6a" panose="03050602040000000000" pitchFamily="66" charset="0"/>
                <a:ea typeface="Times New Roman" panose="02020603050405020304" pitchFamily="18" charset="0"/>
              </a:rPr>
              <a:t>d mini pr</a:t>
            </a:r>
            <a:r>
              <a:rPr lang="en-GB" sz="1400" dirty="0">
                <a:latin typeface="XCCW Joined 6b" panose="03050602040000000000" pitchFamily="66" charset="0"/>
                <a:ea typeface="Times New Roman" panose="02020603050405020304" pitchFamily="18" charset="0"/>
              </a:rPr>
              <a:t>oj</a:t>
            </a:r>
            <a:r>
              <a:rPr lang="en-GB" sz="1400" dirty="0">
                <a:latin typeface="XCCW Joined 6a" panose="03050602040000000000" pitchFamily="66" charset="0"/>
                <a:ea typeface="Times New Roman" panose="02020603050405020304" pitchFamily="18" charset="0"/>
              </a:rPr>
              <a:t>ect–</a:t>
            </a:r>
          </a:p>
          <a:p>
            <a:pPr algn="just">
              <a:spcAft>
                <a:spcPts val="0"/>
              </a:spcAft>
            </a:pPr>
            <a:r>
              <a:rPr lang="en-GB" sz="1400" u="sng" dirty="0">
                <a:latin typeface="XCCW Joined 6a" panose="03050602040000000000" pitchFamily="66" charset="0"/>
                <a:ea typeface="Times New Roman" panose="02020603050405020304" pitchFamily="18" charset="0"/>
              </a:rPr>
              <a:t>“Can you read me?’’</a:t>
            </a:r>
          </a:p>
          <a:p>
            <a:pPr algn="just">
              <a:spcAft>
                <a:spcPts val="0"/>
              </a:spcAft>
            </a:pPr>
            <a:r>
              <a:rPr lang="en-GB" sz="1200" dirty="0">
                <a:latin typeface="XCCW Joined 6a" panose="03050602040000000000" pitchFamily="66" charset="0"/>
                <a:ea typeface="Times New Roman" panose="02020603050405020304" pitchFamily="18" charset="0"/>
              </a:rPr>
              <a:t>With their new found knowledge of hieroglyphics, the children will make their own papyrus scroll paper and use this to write a short note for someone else in hieroglyphics.</a:t>
            </a:r>
          </a:p>
          <a:p>
            <a:pPr algn="just">
              <a:spcAft>
                <a:spcPts val="0"/>
              </a:spcAft>
            </a:pPr>
            <a:endParaRPr lang="en-GB" sz="1200" dirty="0">
              <a:latin typeface="XCCW Joined 6a" panose="03050602040000000000" pitchFamily="66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1400" dirty="0">
                <a:latin typeface="XCCW Joined 6a" panose="03050602040000000000" pitchFamily="66" charset="0"/>
                <a:ea typeface="Times New Roman" panose="02020603050405020304" pitchFamily="18" charset="0"/>
              </a:rPr>
              <a:t>3. Third mini project-</a:t>
            </a:r>
          </a:p>
          <a:p>
            <a:pPr algn="just">
              <a:spcAft>
                <a:spcPts val="0"/>
              </a:spcAft>
            </a:pPr>
            <a:r>
              <a:rPr lang="en-GB" sz="1400" u="sng" dirty="0">
                <a:latin typeface="XCCW Joined 6a" panose="03050602040000000000" pitchFamily="66" charset="0"/>
                <a:ea typeface="Times New Roman" panose="02020603050405020304" pitchFamily="18" charset="0"/>
              </a:rPr>
              <a:t>‘’An ancient Egyptian’s best friend!’’</a:t>
            </a:r>
          </a:p>
          <a:p>
            <a:pPr algn="just">
              <a:spcAft>
                <a:spcPts val="0"/>
              </a:spcAft>
            </a:pPr>
            <a:r>
              <a:rPr lang="en-GB" sz="1200" dirty="0">
                <a:latin typeface="XCCW Joined 6a" panose="03050602040000000000" pitchFamily="66" charset="0"/>
                <a:ea typeface="Times New Roman" panose="02020603050405020304" pitchFamily="18" charset="0"/>
              </a:rPr>
              <a:t>Following on from learning about ancient Egyptian artefacts, the children will design and create their own ancient Egyptian jewellery. </a:t>
            </a:r>
          </a:p>
          <a:p>
            <a:pPr algn="just">
              <a:spcAft>
                <a:spcPts val="0"/>
              </a:spcAft>
            </a:pPr>
            <a:endParaRPr lang="en-GB" sz="1400" u="sng" dirty="0">
              <a:latin typeface="XCCW Joined 6a" panose="03050602040000000000" pitchFamily="66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1400" dirty="0">
                <a:latin typeface="XCCW Joined 6a" panose="03050602040000000000" pitchFamily="66" charset="0"/>
                <a:ea typeface="Times New Roman" panose="02020603050405020304" pitchFamily="18" charset="0"/>
              </a:rPr>
              <a:t>4. Final project-</a:t>
            </a:r>
          </a:p>
          <a:p>
            <a:pPr algn="just">
              <a:spcAft>
                <a:spcPts val="0"/>
              </a:spcAft>
            </a:pPr>
            <a:r>
              <a:rPr lang="en-GB" sz="1400" u="sng" dirty="0">
                <a:latin typeface="XCCW Joined 6a" panose="03050602040000000000" pitchFamily="66" charset="0"/>
                <a:ea typeface="Times New Roman" panose="02020603050405020304" pitchFamily="18" charset="0"/>
              </a:rPr>
              <a:t>‘’The time traveller’s… book’’.</a:t>
            </a:r>
          </a:p>
          <a:p>
            <a:pPr algn="just">
              <a:spcAft>
                <a:spcPts val="0"/>
              </a:spcAft>
            </a:pPr>
            <a:r>
              <a:rPr lang="en-GB" sz="1200" dirty="0">
                <a:latin typeface="XCCW Joined 6a" panose="03050602040000000000" pitchFamily="66" charset="0"/>
                <a:ea typeface="Times New Roman" panose="02020603050405020304" pitchFamily="18" charset="0"/>
              </a:rPr>
              <a:t>The children will imagine they have just travelled back in a time machine from ancient Egypt. The children will create a scrapbook of their adventures. These scrapbooks will be showcased on our class library bookshelf for all to read.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10978" y="4763476"/>
            <a:ext cx="3733893" cy="1446550"/>
          </a:xfrm>
          <a:prstGeom prst="rect">
            <a:avLst/>
          </a:prstGeom>
          <a:noFill/>
          <a:ln w="38100">
            <a:solidFill>
              <a:srgbClr val="FFFF00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u="sng" dirty="0">
                <a:latin typeface="XCCW Joined 6a" panose="03050602040000000000" pitchFamily="66" charset="0"/>
                <a:ea typeface="Times New Roman" panose="02020603050405020304" pitchFamily="18" charset="0"/>
              </a:rPr>
              <a:t>Env</a:t>
            </a:r>
            <a:r>
              <a:rPr lang="en-GB" sz="1400" u="sng" dirty="0">
                <a:latin typeface="XCCW Joined 6b" panose="03050602040000000000" pitchFamily="66" charset="0"/>
                <a:ea typeface="Times New Roman" panose="02020603050405020304" pitchFamily="18" charset="0"/>
              </a:rPr>
              <a:t>i</a:t>
            </a:r>
            <a:r>
              <a:rPr lang="en-GB" sz="1400" u="sng" dirty="0">
                <a:latin typeface="XCCW Joined 6a" panose="03050602040000000000" pitchFamily="66" charset="0"/>
                <a:ea typeface="Times New Roman" panose="02020603050405020304" pitchFamily="18" charset="0"/>
              </a:rPr>
              <a:t>r</a:t>
            </a:r>
            <a:r>
              <a:rPr lang="en-GB" sz="1400" u="sng" dirty="0">
                <a:latin typeface="XCCW Joined 6b" panose="03050602040000000000" pitchFamily="66" charset="0"/>
                <a:ea typeface="Times New Roman" panose="02020603050405020304" pitchFamily="18" charset="0"/>
              </a:rPr>
              <a:t>on</a:t>
            </a:r>
            <a:r>
              <a:rPr lang="en-GB" sz="1400" u="sng" dirty="0">
                <a:latin typeface="XCCW Joined 6a" panose="03050602040000000000" pitchFamily="66" charset="0"/>
                <a:ea typeface="Times New Roman" panose="02020603050405020304" pitchFamily="18" charset="0"/>
              </a:rPr>
              <a:t>ment – Classr</a:t>
            </a:r>
            <a:r>
              <a:rPr lang="en-GB" sz="1400" u="sng" dirty="0">
                <a:latin typeface="XCCW Joined 6b" panose="03050602040000000000" pitchFamily="66" charset="0"/>
                <a:ea typeface="Times New Roman" panose="02020603050405020304" pitchFamily="18" charset="0"/>
              </a:rPr>
              <a:t>oom</a:t>
            </a:r>
          </a:p>
          <a:p>
            <a:pPr algn="ctr">
              <a:spcAft>
                <a:spcPts val="0"/>
              </a:spcAft>
            </a:pPr>
            <a:endParaRPr lang="en-GB" sz="1400" u="sng" dirty="0">
              <a:latin typeface="XCCW Joined 6b" panose="03050602040000000000" pitchFamily="66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200" dirty="0">
                <a:latin typeface="XCCW Joined 6a" panose="03050602040000000000" pitchFamily="66" charset="0"/>
                <a:ea typeface="Times New Roman" panose="02020603050405020304" pitchFamily="18" charset="0"/>
              </a:rPr>
              <a:t>In Green class there will be one display and display table that will be updated with children’s learning based around our theme ancient Egypt.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10978" y="1078416"/>
            <a:ext cx="3733893" cy="1631216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u="sng" dirty="0">
                <a:solidFill>
                  <a:srgbClr val="000000"/>
                </a:solidFill>
                <a:latin typeface="XCCW Joined 6a" panose="03050602040000000000" pitchFamily="66" charset="0"/>
              </a:rPr>
              <a:t>Pr</a:t>
            </a:r>
            <a:r>
              <a:rPr lang="en-GB" sz="1400" u="sng" dirty="0">
                <a:solidFill>
                  <a:srgbClr val="000000"/>
                </a:solidFill>
                <a:latin typeface="XCCW Joined 6b" panose="03050602040000000000" pitchFamily="66" charset="0"/>
              </a:rPr>
              <a:t>oj</a:t>
            </a:r>
            <a:r>
              <a:rPr lang="en-GB" sz="1400" u="sng" dirty="0">
                <a:solidFill>
                  <a:srgbClr val="000000"/>
                </a:solidFill>
                <a:latin typeface="XCCW Joined 6a" panose="03050602040000000000" pitchFamily="66" charset="0"/>
              </a:rPr>
              <a:t>ect Launch – The ‘Ho</a:t>
            </a:r>
            <a:r>
              <a:rPr lang="en-GB" sz="1400" u="sng" dirty="0">
                <a:solidFill>
                  <a:srgbClr val="000000"/>
                </a:solidFill>
                <a:latin typeface="XCCW Joined 6b" panose="03050602040000000000" pitchFamily="66" charset="0"/>
              </a:rPr>
              <a:t>ok</a:t>
            </a:r>
            <a:r>
              <a:rPr lang="en-GB" sz="1400" u="sng" dirty="0">
                <a:solidFill>
                  <a:srgbClr val="000000"/>
                </a:solidFill>
                <a:latin typeface="XCCW Joined 6a" panose="03050602040000000000" pitchFamily="66" charset="0"/>
              </a:rPr>
              <a:t>’</a:t>
            </a:r>
          </a:p>
          <a:p>
            <a:pPr>
              <a:spcAft>
                <a:spcPts val="0"/>
              </a:spcAft>
            </a:pPr>
            <a:endParaRPr lang="en-GB" sz="1400" u="sng" dirty="0">
              <a:solidFill>
                <a:srgbClr val="000000"/>
              </a:solidFill>
              <a:latin typeface="XCCW Joined 6a" panose="03050602040000000000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latin typeface="XCCW Joined 6a" panose="03050602040000000000" pitchFamily="66" charset="0"/>
              </a:rPr>
              <a:t>Egyptian picnic. </a:t>
            </a:r>
          </a:p>
          <a:p>
            <a:pPr algn="ctr"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latin typeface="XCCW Joined 6a" panose="03050602040000000000" pitchFamily="66" charset="0"/>
              </a:rPr>
              <a:t>The children will take a trek back through time and dine like Pharaohs and Goddesses. Way back when… the finest fruits were only served to those of the highest power.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67" y="2996952"/>
            <a:ext cx="3733893" cy="144655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u="sng" dirty="0">
                <a:latin typeface="XCCW Joined 6a" panose="03050602040000000000" pitchFamily="66" charset="0"/>
                <a:ea typeface="Times New Roman" panose="02020603050405020304" pitchFamily="18" charset="0"/>
              </a:rPr>
              <a:t>Tr</a:t>
            </a:r>
            <a:r>
              <a:rPr lang="en-GB" sz="1400" u="sng" dirty="0">
                <a:latin typeface="XCCW Joined 6b" panose="03050602040000000000" pitchFamily="66" charset="0"/>
                <a:ea typeface="Times New Roman" panose="02020603050405020304" pitchFamily="18" charset="0"/>
              </a:rPr>
              <a:t>i</a:t>
            </a:r>
            <a:r>
              <a:rPr lang="en-GB" sz="1400" u="sng" dirty="0">
                <a:latin typeface="XCCW Joined 6a" panose="03050602040000000000" pitchFamily="66" charset="0"/>
                <a:ea typeface="Times New Roman" panose="02020603050405020304" pitchFamily="18" charset="0"/>
              </a:rPr>
              <a:t>ps and Exper</a:t>
            </a:r>
            <a:r>
              <a:rPr lang="en-GB" sz="1400" u="sng" dirty="0">
                <a:latin typeface="XCCW Joined 6b" panose="03050602040000000000" pitchFamily="66" charset="0"/>
                <a:ea typeface="Times New Roman" panose="02020603050405020304" pitchFamily="18" charset="0"/>
              </a:rPr>
              <a:t>i</a:t>
            </a:r>
            <a:r>
              <a:rPr lang="en-GB" sz="1400" u="sng" dirty="0">
                <a:latin typeface="XCCW Joined 6a" panose="03050602040000000000" pitchFamily="66" charset="0"/>
                <a:ea typeface="Times New Roman" panose="02020603050405020304" pitchFamily="18" charset="0"/>
              </a:rPr>
              <a:t>ences</a:t>
            </a:r>
          </a:p>
          <a:p>
            <a:pPr>
              <a:spcAft>
                <a:spcPts val="0"/>
              </a:spcAft>
            </a:pPr>
            <a:endParaRPr lang="en-GB" sz="1400" u="sng" dirty="0">
              <a:latin typeface="XCCW Joined 6a" panose="03050602040000000000" pitchFamily="66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200" dirty="0">
                <a:latin typeface="XCCW Joined 6a" panose="03050602040000000000" pitchFamily="66" charset="0"/>
                <a:ea typeface="Times New Roman" panose="02020603050405020304" pitchFamily="18" charset="0"/>
              </a:rPr>
              <a:t>Visits – </a:t>
            </a:r>
          </a:p>
          <a:p>
            <a:pPr algn="ctr">
              <a:spcAft>
                <a:spcPts val="0"/>
              </a:spcAft>
            </a:pPr>
            <a:r>
              <a:rPr lang="en-GB" sz="1200" dirty="0">
                <a:latin typeface="XCCW Joined 6a" panose="03050602040000000000" pitchFamily="66" charset="0"/>
                <a:ea typeface="Times New Roman" panose="02020603050405020304" pitchFamily="18" charset="0"/>
              </a:rPr>
              <a:t>Royal Cornwall Museum (ancient Egypt display).</a:t>
            </a:r>
          </a:p>
          <a:p>
            <a:pPr algn="ctr">
              <a:spcAft>
                <a:spcPts val="0"/>
              </a:spcAft>
            </a:pPr>
            <a:endParaRPr lang="en-GB" sz="1200" dirty="0">
              <a:latin typeface="XCCW Joined 6a" panose="03050602040000000000" pitchFamily="66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200" dirty="0" err="1">
                <a:latin typeface="XCCW Joined 6a" panose="03050602040000000000" pitchFamily="66" charset="0"/>
                <a:ea typeface="Times New Roman" panose="02020603050405020304" pitchFamily="18" charset="0"/>
              </a:rPr>
              <a:t>Penlee</a:t>
            </a:r>
            <a:r>
              <a:rPr lang="en-GB" sz="1200" dirty="0">
                <a:latin typeface="XCCW Joined 6a" panose="03050602040000000000" pitchFamily="66" charset="0"/>
                <a:ea typeface="Times New Roman" panose="02020603050405020304" pitchFamily="18" charset="0"/>
              </a:rPr>
              <a:t> House (archaeology workshop).</a:t>
            </a:r>
          </a:p>
        </p:txBody>
      </p:sp>
    </p:spTree>
    <p:extLst>
      <p:ext uri="{BB962C8B-B14F-4D97-AF65-F5344CB8AC3E}">
        <p14:creationId xmlns:p14="http://schemas.microsoft.com/office/powerpoint/2010/main" val="915909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7229</TotalTime>
  <Words>265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Britannic Bold</vt:lpstr>
      <vt:lpstr>Calibri</vt:lpstr>
      <vt:lpstr>Times New Roman</vt:lpstr>
      <vt:lpstr>XCCW Joined 6a</vt:lpstr>
      <vt:lpstr>XCCW Joined 6b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Shields</dc:creator>
  <cp:lastModifiedBy>Danielle Koster</cp:lastModifiedBy>
  <cp:revision>49</cp:revision>
  <cp:lastPrinted>2017-12-04T12:47:53Z</cp:lastPrinted>
  <dcterms:created xsi:type="dcterms:W3CDTF">2017-07-15T17:38:47Z</dcterms:created>
  <dcterms:modified xsi:type="dcterms:W3CDTF">2018-09-03T13:45:23Z</dcterms:modified>
</cp:coreProperties>
</file>