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2" r:id="rId4"/>
    <p:sldId id="264" r:id="rId5"/>
    <p:sldId id="265" r:id="rId6"/>
    <p:sldId id="261" r:id="rId7"/>
    <p:sldId id="263" r:id="rId8"/>
    <p:sldId id="270" r:id="rId9"/>
    <p:sldId id="267" r:id="rId10"/>
    <p:sldId id="266" r:id="rId11"/>
    <p:sldId id="268" r:id="rId12"/>
    <p:sldId id="269" r:id="rId13"/>
    <p:sldId id="273" r:id="rId14"/>
    <p:sldId id="271" r:id="rId15"/>
    <p:sldId id="272" r:id="rId16"/>
    <p:sldId id="274" r:id="rId17"/>
    <p:sldId id="276" r:id="rId18"/>
    <p:sldId id="275" r:id="rId19"/>
    <p:sldId id="27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6699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698AB-A991-4689-9CCE-59A7C9C571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0623E9-E4ED-4531-9F87-753AF0838C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C6A6AC-892B-40B1-83F6-EC6B931AF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63BCF-AACB-4574-9A0E-0628CDFDA620}" type="datetimeFigureOut">
              <a:rPr lang="en-GB" smtClean="0"/>
              <a:t>23/03/2021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2966D-DC54-4AF7-8085-D4D995E68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E2298-F80A-44AA-A372-72CCB8B06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054DD-E6D4-4152-8216-D05D5D1588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262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059D5-C7F2-479B-9397-C4F2C1927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868D0-B450-4975-9AE9-BEAD45EBB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DA37CD-179F-470A-8816-FECFDD0B8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63BCF-AACB-4574-9A0E-0628CDFDA620}" type="datetimeFigureOut">
              <a:rPr lang="en-GB" smtClean="0"/>
              <a:t>23/03/2021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3A3F9-2A6C-4A82-88E3-6C77FEC77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3F999-86FF-4793-93FB-64D868F58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054DD-E6D4-4152-8216-D05D5D1588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035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7E396-5A65-4471-B26F-C8797AAFD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A52BFA-DA92-4A82-B981-BE2BD660F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0C3849-6D07-40DB-B8F1-1034DBE66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63BCF-AACB-4574-9A0E-0628CDFDA620}" type="datetimeFigureOut">
              <a:rPr lang="en-GB" smtClean="0"/>
              <a:t>23/03/2021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1BA6B-A015-48A6-9A18-8DD09E2E6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7381A-6012-4AF0-B479-B206140F3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054DD-E6D4-4152-8216-D05D5D1588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32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D58C8-DB19-422A-B6C4-744BD950F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FCE2D-4AEF-4493-92AE-876E309CED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F51725-CDBC-4D88-85F9-AACB0DE117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8D9F03-7037-49E0-8D30-FBF22E7A2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63BCF-AACB-4574-9A0E-0628CDFDA620}" type="datetimeFigureOut">
              <a:rPr lang="en-GB" smtClean="0"/>
              <a:t>23/03/2021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029D3B-AB6C-4928-A181-85DE37A87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CF3E6B-B2DB-4AEA-8B10-C64450ECA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054DD-E6D4-4152-8216-D05D5D1588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1368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B34D8-7B2F-4500-B763-CBD14E4BA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7AD4B5-B447-42F6-8813-16B4B842C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1E5CE9-7AFA-4A4B-84BF-8981FFB010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E9D39B-CEC1-42D1-910C-D28DF58E59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45144E-6067-4D46-B88B-E5230EC949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FDF94-826E-4E70-9074-84374EE03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63BCF-AACB-4574-9A0E-0628CDFDA620}" type="datetimeFigureOut">
              <a:rPr lang="en-GB" smtClean="0"/>
              <a:t>23/03/2021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CD00D8-C32A-497E-900B-5BBB6258C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794682-D447-4CE3-9FF3-C24CBA606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054DD-E6D4-4152-8216-D05D5D1588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730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3D713-F13F-4C0B-815C-A5DCC509B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CBC261-9621-4340-8530-EF8F97A04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63BCF-AACB-4574-9A0E-0628CDFDA620}" type="datetimeFigureOut">
              <a:rPr lang="en-GB" smtClean="0"/>
              <a:t>23/03/2021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AE10E8-3E27-4841-BBEB-96DF1824B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5B403D-8B15-4865-899B-422BCA635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054DD-E6D4-4152-8216-D05D5D1588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177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3E369A-A3D7-4661-A5AC-444E7943B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63BCF-AACB-4574-9A0E-0628CDFDA620}" type="datetimeFigureOut">
              <a:rPr lang="en-GB" smtClean="0"/>
              <a:t>23/03/2021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DBD0A-1C8E-4501-BA37-625FDF2B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89437C-4802-46AB-9AA5-9D3941CF9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054DD-E6D4-4152-8216-D05D5D1588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101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64EA-64F6-407A-B505-3BAA78AC7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26E58-DFD3-4CBD-A4DF-9254A70EE2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5DC166-89DA-4370-9929-DDF95AE06C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55BF9D-F08E-4861-9E09-269561948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63BCF-AACB-4574-9A0E-0628CDFDA620}" type="datetimeFigureOut">
              <a:rPr lang="en-GB" smtClean="0"/>
              <a:t>23/03/2021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BB0AE8-C88F-43AB-9326-3883E0635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B409D6-9F0B-49A1-87D3-3C548DBAC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054DD-E6D4-4152-8216-D05D5D1588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61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B2740-8875-44BC-8A53-05CBA4D26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73DC68-7CCC-4D35-BC60-D0CE75281A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D02692-6521-433E-995E-3D58DA67D4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6590B5-39D2-4991-B692-C0F780317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63BCF-AACB-4574-9A0E-0628CDFDA620}" type="datetimeFigureOut">
              <a:rPr lang="en-GB" smtClean="0"/>
              <a:t>23/03/2021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70E284-8D31-43AE-81AB-91910281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7854A3-CC7D-4784-A813-1CD17E01A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054DD-E6D4-4152-8216-D05D5D1588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557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937A6-DC09-4951-90C8-EED911795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1196E4-EA19-43ED-9856-CE5A3C52BF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81526-D66D-4BE4-862D-5C0C56795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63BCF-AACB-4574-9A0E-0628CDFDA620}" type="datetimeFigureOut">
              <a:rPr lang="en-GB" smtClean="0"/>
              <a:t>23/03/2021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9079A-91E6-4D70-965B-6874DA2E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C4FD1-877D-43B0-8FA2-0ED3A7DC8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054DD-E6D4-4152-8216-D05D5D1588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38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F715BF-FD55-4B32-8998-61394F7A68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B05A6A-A278-4151-8BA2-C895831D3C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B9DDF6-F74E-4803-9FB0-EF6A8C90D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63BCF-AACB-4574-9A0E-0628CDFDA620}" type="datetimeFigureOut">
              <a:rPr lang="en-GB" smtClean="0"/>
              <a:t>23/03/2021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C3B412-B2CD-4AFF-BA2F-FEB7BC9E0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4D2A7F-A53D-4851-B755-917178592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054DD-E6D4-4152-8216-D05D5D1588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9403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EB3D80-BE21-4654-9E23-55A421729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1B9B2C-BFE3-44A9-93C3-0C5A0C86B4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7E9931-C2FF-483F-93C5-FAF4D37627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63BCF-AACB-4574-9A0E-0628CDFDA620}" type="datetimeFigureOut">
              <a:rPr lang="en-GB" smtClean="0"/>
              <a:t>23/03/2021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A8642C-EE0A-43AF-8ED4-DD8A2F87B4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F1302-5D17-4CB4-B9C7-D5B9F3616F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054DD-E6D4-4152-8216-D05D5D1588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205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2BF9173-0F22-475E-A3CD-8C054BC24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788" y="187958"/>
            <a:ext cx="2747169" cy="32410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C9F9D57-44C6-4876-B0A4-DD9A5A7DD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3472" y="187962"/>
            <a:ext cx="4200887" cy="33333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4832B7-4B85-4B84-95D9-D45BF9359B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641" y="3578288"/>
            <a:ext cx="4655817" cy="30917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C51AC7-4A14-4663-93F0-4FD8766371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1278" y="3675778"/>
            <a:ext cx="4263081" cy="29942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8553AB-9426-4856-B3C1-311A9CD7EB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060" y="173134"/>
            <a:ext cx="4637398" cy="32558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4761EBE-5A91-44D6-8F5D-E16AA1198F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3789" y="3675778"/>
            <a:ext cx="2695575" cy="299426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6A4DB64-655F-4DCB-BBD2-07436FB86FF9}"/>
              </a:ext>
            </a:extLst>
          </p:cNvPr>
          <p:cNvSpPr/>
          <p:nvPr/>
        </p:nvSpPr>
        <p:spPr>
          <a:xfrm>
            <a:off x="3103880" y="2096152"/>
            <a:ext cx="5984240" cy="266569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7A9ABA-4205-4E68-850E-DE1654BA23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38005" y="2907210"/>
            <a:ext cx="5302238" cy="945699"/>
          </a:xfrm>
        </p:spPr>
        <p:txBody>
          <a:bodyPr>
            <a:normAutofit fontScale="90000"/>
          </a:bodyPr>
          <a:lstStyle/>
          <a:p>
            <a:r>
              <a:rPr lang="es-ES_tradnl" dirty="0">
                <a:latin typeface="KG Second Chances Sketch" panose="02000000000000000000" pitchFamily="2" charset="0"/>
              </a:rPr>
              <a:t/>
            </a:r>
            <a:br>
              <a:rPr lang="es-ES_tradnl" dirty="0">
                <a:latin typeface="KG Second Chances Sketch" panose="02000000000000000000" pitchFamily="2" charset="0"/>
              </a:rPr>
            </a:br>
            <a:r>
              <a:rPr lang="es-ES_tradnl" sz="5300" dirty="0">
                <a:latin typeface="KG Second Chances Sketch" panose="02000000000000000000" pitchFamily="2" charset="0"/>
              </a:rPr>
              <a:t>¿Qué color es?</a:t>
            </a:r>
          </a:p>
        </p:txBody>
      </p:sp>
    </p:spTree>
    <p:extLst>
      <p:ext uri="{BB962C8B-B14F-4D97-AF65-F5344CB8AC3E}">
        <p14:creationId xmlns:p14="http://schemas.microsoft.com/office/powerpoint/2010/main" val="234680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56827C3C-D52F-46CE-A441-3CD6A1A6A0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52A8B51-0A89-497B-B882-6658E029A3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0B2484-4E0A-435E-93BC-17D9D1DE6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842" y="1989327"/>
            <a:ext cx="1811516" cy="2937594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EB1CEFBF-6F09-4052-862B-E219DA1575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1BA95A-540B-4F74-BD70-110D0EF9C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819" y="1403094"/>
            <a:ext cx="2880360" cy="2880360"/>
          </a:xfrm>
          <a:prstGeom prst="rect">
            <a:avLst/>
          </a:prstGeom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BCB5D417-2A71-445D-B4C7-9E814D633D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2980EA-E6A4-4A98-94AB-1843671DDD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5926" y="2600529"/>
            <a:ext cx="2880360" cy="22251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7772909-812C-4EEA-B3C9-D406CA0EAF09}"/>
              </a:ext>
            </a:extLst>
          </p:cNvPr>
          <p:cNvSpPr txBox="1"/>
          <p:nvPr/>
        </p:nvSpPr>
        <p:spPr>
          <a:xfrm>
            <a:off x="4999570" y="5043082"/>
            <a:ext cx="2192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>
                <a:solidFill>
                  <a:srgbClr val="FF0000"/>
                </a:solidFill>
                <a:latin typeface="KG Second Chances Sketch" panose="02000000000000000000" pitchFamily="2" charset="0"/>
              </a:rPr>
              <a:t>rojo</a:t>
            </a:r>
          </a:p>
        </p:txBody>
      </p:sp>
    </p:spTree>
    <p:extLst>
      <p:ext uri="{BB962C8B-B14F-4D97-AF65-F5344CB8AC3E}">
        <p14:creationId xmlns:p14="http://schemas.microsoft.com/office/powerpoint/2010/main" val="15568774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596D5B4-8FFB-4CAE-8050-A3F08D6918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029" t="10545" r="18283" b="17099"/>
          <a:stretch/>
        </p:blipFill>
        <p:spPr>
          <a:xfrm rot="16200000">
            <a:off x="1735444" y="343850"/>
            <a:ext cx="1982733" cy="3292524"/>
          </a:xfrm>
          <a:prstGeom prst="rect">
            <a:avLst/>
          </a:prstGeom>
        </p:spPr>
      </p:pic>
      <p:cxnSp>
        <p:nvCxnSpPr>
          <p:cNvPr id="78" name="Straight Connector 73">
            <a:extLst>
              <a:ext uri="{FF2B5EF4-FFF2-40B4-BE49-F238E27FC236}">
                <a16:creationId xmlns:a16="http://schemas.microsoft.com/office/drawing/2014/main" id="{D4BDCD00-BA97-40D8-93CD-0A9CA931BE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2080" y="3429000"/>
            <a:ext cx="2636520" cy="0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77C5F13C-3892-4771-9E59-B743CF795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276961" y="3671316"/>
            <a:ext cx="2814889" cy="2187937"/>
          </a:xfrm>
          <a:prstGeom prst="rect">
            <a:avLst/>
          </a:prstGeom>
        </p:spPr>
      </p:pic>
      <p:cxnSp>
        <p:nvCxnSpPr>
          <p:cNvPr id="79" name="Straight Connector 75">
            <a:extLst>
              <a:ext uri="{FF2B5EF4-FFF2-40B4-BE49-F238E27FC236}">
                <a16:creationId xmlns:a16="http://schemas.microsoft.com/office/drawing/2014/main" id="{2D631E40-F51C-4828-B23B-DF90351329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67B55735-23D0-4A4F-B412-1F5EBDE8FA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566" y="1123527"/>
            <a:ext cx="4604800" cy="4604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BB2B0B-0F54-4CD4-A195-84C08DD72DA6}"/>
              </a:ext>
            </a:extLst>
          </p:cNvPr>
          <p:cNvSpPr txBox="1"/>
          <p:nvPr/>
        </p:nvSpPr>
        <p:spPr>
          <a:xfrm>
            <a:off x="4626376" y="5612252"/>
            <a:ext cx="29392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>
                <a:solidFill>
                  <a:srgbClr val="FF6600"/>
                </a:solidFill>
                <a:latin typeface="KG Second Chances Sketch" panose="02000000000000000000" pitchFamily="2" charset="0"/>
              </a:rPr>
              <a:t>naranja</a:t>
            </a:r>
          </a:p>
        </p:txBody>
      </p:sp>
    </p:spTree>
    <p:extLst>
      <p:ext uri="{BB962C8B-B14F-4D97-AF65-F5344CB8AC3E}">
        <p14:creationId xmlns:p14="http://schemas.microsoft.com/office/powerpoint/2010/main" val="2271195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0F6631-EADF-4D96-AEE2-39F7284BD6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00" b="19211"/>
          <a:stretch/>
        </p:blipFill>
        <p:spPr>
          <a:xfrm>
            <a:off x="484632" y="1811740"/>
            <a:ext cx="3517119" cy="3228373"/>
          </a:xfrm>
          <a:prstGeom prst="rect">
            <a:avLst/>
          </a:prstGeom>
        </p:spPr>
      </p:pic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0D15AA84-4298-4996-8887-D49535AA47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355"/>
          <a:stretch/>
        </p:blipFill>
        <p:spPr>
          <a:xfrm>
            <a:off x="4310676" y="2105702"/>
            <a:ext cx="3537345" cy="2640450"/>
          </a:xfrm>
          <a:prstGeom prst="rect">
            <a:avLst/>
          </a:prstGeom>
        </p:spPr>
      </p:pic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0292D339-EF48-428A-A03D-FE84817171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222" b="24889"/>
          <a:stretch/>
        </p:blipFill>
        <p:spPr>
          <a:xfrm>
            <a:off x="8162336" y="2425501"/>
            <a:ext cx="3517120" cy="200085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C6694F-D775-409D-9666-1B20387AE80D}"/>
              </a:ext>
            </a:extLst>
          </p:cNvPr>
          <p:cNvSpPr txBox="1"/>
          <p:nvPr/>
        </p:nvSpPr>
        <p:spPr>
          <a:xfrm>
            <a:off x="4626376" y="5612252"/>
            <a:ext cx="32216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>
                <a:solidFill>
                  <a:srgbClr val="FFC000"/>
                </a:solidFill>
                <a:latin typeface="KG Second Chances Sketch" panose="02000000000000000000" pitchFamily="2" charset="0"/>
              </a:rPr>
              <a:t>amarillo</a:t>
            </a:r>
          </a:p>
        </p:txBody>
      </p:sp>
    </p:spTree>
    <p:extLst>
      <p:ext uri="{BB962C8B-B14F-4D97-AF65-F5344CB8AC3E}">
        <p14:creationId xmlns:p14="http://schemas.microsoft.com/office/powerpoint/2010/main" val="3454205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D4BDCD00-BA97-40D8-93CD-0A9CA931BE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2080" y="3429000"/>
            <a:ext cx="2636520" cy="0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29613C25-D606-45CB-B5E0-03CF5A740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122" y="3671316"/>
            <a:ext cx="2057011" cy="2057011"/>
          </a:xfrm>
          <a:prstGeom prst="rect">
            <a:avLst/>
          </a:prstGeom>
        </p:spPr>
      </p:pic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D631E40-F51C-4828-B23B-DF90351329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D76AD2F2-0850-42A2-A924-D32A8A6A3D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040" b="14562"/>
          <a:stretch/>
        </p:blipFill>
        <p:spPr>
          <a:xfrm>
            <a:off x="6238571" y="879839"/>
            <a:ext cx="3705702" cy="48738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865D48-9F4F-47DE-AC6A-EE508268C7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2512" y="721361"/>
            <a:ext cx="2306840" cy="23223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6AA599B-D443-4E5A-97ED-29A4F7A191D9}"/>
              </a:ext>
            </a:extLst>
          </p:cNvPr>
          <p:cNvSpPr txBox="1"/>
          <p:nvPr/>
        </p:nvSpPr>
        <p:spPr>
          <a:xfrm>
            <a:off x="4626376" y="5612252"/>
            <a:ext cx="29392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>
                <a:solidFill>
                  <a:srgbClr val="00B050"/>
                </a:solidFill>
                <a:latin typeface="KG Second Chances Sketch" panose="02000000000000000000" pitchFamily="2" charset="0"/>
              </a:rPr>
              <a:t>verde</a:t>
            </a:r>
          </a:p>
        </p:txBody>
      </p:sp>
    </p:spTree>
    <p:extLst>
      <p:ext uri="{BB962C8B-B14F-4D97-AF65-F5344CB8AC3E}">
        <p14:creationId xmlns:p14="http://schemas.microsoft.com/office/powerpoint/2010/main" val="35824316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DE637C-F33F-4498-843E-5DA4864CE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230239"/>
            <a:ext cx="3292524" cy="1849732"/>
          </a:xfrm>
          <a:prstGeom prst="rect">
            <a:avLst/>
          </a:prstGeom>
        </p:spPr>
      </p:pic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4BDCD00-BA97-40D8-93CD-0A9CA931BE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2080" y="3429000"/>
            <a:ext cx="2636520" cy="0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BDB19EC0-20E8-428A-B395-B6CDA30A0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0020" y="3671316"/>
            <a:ext cx="2917215" cy="2057011"/>
          </a:xfrm>
          <a:prstGeom prst="rect">
            <a:avLst/>
          </a:prstGeom>
        </p:spPr>
      </p:pic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2D631E40-F51C-4828-B23B-DF90351329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72440EB-ED7B-4B93-80BE-68F663D97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566" y="1123527"/>
            <a:ext cx="4604800" cy="4604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79D7D9A-8DE4-41AB-B741-BE80A6148325}"/>
              </a:ext>
            </a:extLst>
          </p:cNvPr>
          <p:cNvSpPr txBox="1"/>
          <p:nvPr/>
        </p:nvSpPr>
        <p:spPr>
          <a:xfrm>
            <a:off x="4626376" y="5612252"/>
            <a:ext cx="29392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>
                <a:solidFill>
                  <a:srgbClr val="00B0F0"/>
                </a:solidFill>
                <a:latin typeface="KG Second Chances Sketch" panose="02000000000000000000" pitchFamily="2" charset="0"/>
              </a:rPr>
              <a:t>azul</a:t>
            </a:r>
          </a:p>
        </p:txBody>
      </p:sp>
    </p:spTree>
    <p:extLst>
      <p:ext uri="{BB962C8B-B14F-4D97-AF65-F5344CB8AC3E}">
        <p14:creationId xmlns:p14="http://schemas.microsoft.com/office/powerpoint/2010/main" val="1440102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14FA0AE1-466E-4AF6-8B7A-568DC905C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456" y="1020309"/>
            <a:ext cx="2438652" cy="2166376"/>
          </a:xfrm>
          <a:prstGeom prst="rect">
            <a:avLst/>
          </a:prstGeom>
        </p:spPr>
      </p:pic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D4BDCD00-BA97-40D8-93CD-0A9CA931BE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2080" y="3429000"/>
            <a:ext cx="2636520" cy="0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3EC7AD44-3A8F-4D1A-BDE8-C581541557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9909"/>
          <a:stretch/>
        </p:blipFill>
        <p:spPr>
          <a:xfrm>
            <a:off x="1484456" y="3671316"/>
            <a:ext cx="2568342" cy="2057011"/>
          </a:xfrm>
          <a:prstGeom prst="rect">
            <a:avLst/>
          </a:prstGeom>
        </p:spPr>
      </p:pic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2D631E40-F51C-4828-B23B-DF90351329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6F3DFF29-D6B1-4B1A-8F4F-C3E1DDA7CE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1491" y="581989"/>
            <a:ext cx="4512704" cy="4604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78474E-B858-438E-BD14-8771C924F4A1}"/>
              </a:ext>
            </a:extLst>
          </p:cNvPr>
          <p:cNvSpPr txBox="1"/>
          <p:nvPr/>
        </p:nvSpPr>
        <p:spPr>
          <a:xfrm>
            <a:off x="4466578" y="5612252"/>
            <a:ext cx="29392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>
                <a:solidFill>
                  <a:srgbClr val="FF6699"/>
                </a:solidFill>
                <a:latin typeface="KG Second Chances Sketch" panose="02000000000000000000" pitchFamily="2" charset="0"/>
              </a:rPr>
              <a:t>rosa</a:t>
            </a:r>
          </a:p>
        </p:txBody>
      </p:sp>
    </p:spTree>
    <p:extLst>
      <p:ext uri="{BB962C8B-B14F-4D97-AF65-F5344CB8AC3E}">
        <p14:creationId xmlns:p14="http://schemas.microsoft.com/office/powerpoint/2010/main" val="25878005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3F3D3E20-7CB7-4885-807A-BF649E4B4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" y="2128468"/>
            <a:ext cx="2560320" cy="2594918"/>
          </a:xfrm>
          <a:prstGeom prst="rect">
            <a:avLst/>
          </a:prstGeom>
        </p:spPr>
      </p:pic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50DA1EB8-87CF-4588-A1FD-4756F9A28F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10079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D9DD1F7D-4C32-400A-B7DA-7C65DBD253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34" r="2465" b="-1"/>
          <a:stretch/>
        </p:blipFill>
        <p:spPr>
          <a:xfrm>
            <a:off x="3547671" y="2291694"/>
            <a:ext cx="2192727" cy="2274612"/>
          </a:xfrm>
          <a:prstGeom prst="rect">
            <a:avLst/>
          </a:prstGeom>
        </p:spPr>
      </p:pic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D7A4E378-EA57-47B9-B1EB-58B998F6CF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2595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7AA317BE-DCA9-4FC4-9BB4-0BB5CCF504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5726" y="2706389"/>
            <a:ext cx="2560320" cy="1439076"/>
          </a:xfrm>
          <a:prstGeom prst="rect">
            <a:avLst/>
          </a:prstGeom>
        </p:spPr>
      </p:pic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D2B31ED6-76F0-425A-9A41-C947AEF9C14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66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9A7A14E1-8E3C-422A-ACDC-3D2A3F0B21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908" r="2" b="2"/>
          <a:stretch/>
        </p:blipFill>
        <p:spPr>
          <a:xfrm>
            <a:off x="9120662" y="2742222"/>
            <a:ext cx="2560320" cy="13674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DF65AD5-829C-4F85-AC01-57AEDB6489DB}"/>
              </a:ext>
            </a:extLst>
          </p:cNvPr>
          <p:cNvSpPr txBox="1"/>
          <p:nvPr/>
        </p:nvSpPr>
        <p:spPr>
          <a:xfrm>
            <a:off x="4626376" y="5612252"/>
            <a:ext cx="29392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>
                <a:solidFill>
                  <a:srgbClr val="CC00CC"/>
                </a:solidFill>
                <a:latin typeface="KG Second Chances Sketch" panose="02000000000000000000" pitchFamily="2" charset="0"/>
              </a:rPr>
              <a:t>morado</a:t>
            </a:r>
          </a:p>
        </p:txBody>
      </p:sp>
    </p:spTree>
    <p:extLst>
      <p:ext uri="{BB962C8B-B14F-4D97-AF65-F5344CB8AC3E}">
        <p14:creationId xmlns:p14="http://schemas.microsoft.com/office/powerpoint/2010/main" val="13237090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77EE63F3-E033-4B8F-8611-1D75BE39D6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8" r="7375" b="7165"/>
          <a:stretch/>
        </p:blipFill>
        <p:spPr bwMode="auto">
          <a:xfrm rot="21600000">
            <a:off x="2419528" y="774163"/>
            <a:ext cx="1823501" cy="2097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91B6081D-D3E8-4209-B85B-EB1C655A627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1214" y="1111170"/>
            <a:ext cx="11040" cy="4645103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AC2014E1-8CD1-4CA3-BC2E-13DB867CE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9308" y="643467"/>
            <a:ext cx="3390956" cy="2543217"/>
          </a:xfrm>
          <a:prstGeom prst="rect">
            <a:avLst/>
          </a:prstGeom>
        </p:spPr>
      </p:pic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28CA55E4-1295-45C8-BA05-5A9E705B74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3027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08C5794E-A9A1-4A23-AF68-C79A782233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10334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87FA4980-B59D-4175-98E5-913972627D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57" t="16876" r="17643" b="11450"/>
          <a:stretch/>
        </p:blipFill>
        <p:spPr>
          <a:xfrm>
            <a:off x="2501774" y="3986808"/>
            <a:ext cx="1659011" cy="17694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190C0B-7E7C-4185-8FD0-006DC12228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7909150" y="3852063"/>
            <a:ext cx="2149410" cy="16590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9768C53-5E38-4512-AE1C-0F66019A5A1A}"/>
              </a:ext>
            </a:extLst>
          </p:cNvPr>
          <p:cNvSpPr txBox="1"/>
          <p:nvPr/>
        </p:nvSpPr>
        <p:spPr>
          <a:xfrm>
            <a:off x="4632630" y="5720311"/>
            <a:ext cx="29392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>
                <a:solidFill>
                  <a:schemeClr val="accent2">
                    <a:lumMod val="50000"/>
                  </a:schemeClr>
                </a:solidFill>
                <a:latin typeface="KG Second Chances Sketch" panose="02000000000000000000" pitchFamily="2" charset="0"/>
              </a:rPr>
              <a:t>marrón</a:t>
            </a:r>
          </a:p>
        </p:txBody>
      </p:sp>
    </p:spTree>
    <p:extLst>
      <p:ext uri="{BB962C8B-B14F-4D97-AF65-F5344CB8AC3E}">
        <p14:creationId xmlns:p14="http://schemas.microsoft.com/office/powerpoint/2010/main" val="37275415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1823BC6-876A-46B8-8CA9-73BB34CB4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" y="1236849"/>
            <a:ext cx="3517119" cy="4378156"/>
          </a:xfrm>
          <a:prstGeom prst="rect">
            <a:avLst/>
          </a:prstGeom>
        </p:spPr>
      </p:pic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5E9515C0-2487-4DDA-8A08-2F789A1F1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676" y="2249409"/>
            <a:ext cx="3537345" cy="2353035"/>
          </a:xfrm>
          <a:prstGeom prst="rect">
            <a:avLst/>
          </a:prstGeom>
        </p:spPr>
      </p:pic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5A5A6B89-8946-4700-A28B-3856CDE5F8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549" b="6962"/>
          <a:stretch/>
        </p:blipFill>
        <p:spPr>
          <a:xfrm>
            <a:off x="8162336" y="1656752"/>
            <a:ext cx="3517120" cy="35383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E595AB1-ED2C-4267-9E64-439C4B2C849F}"/>
              </a:ext>
            </a:extLst>
          </p:cNvPr>
          <p:cNvSpPr txBox="1"/>
          <p:nvPr/>
        </p:nvSpPr>
        <p:spPr>
          <a:xfrm>
            <a:off x="4626376" y="5452454"/>
            <a:ext cx="29392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KG Second Chances Sketch" panose="02000000000000000000" pitchFamily="2" charset="0"/>
              </a:rPr>
              <a:t>gris</a:t>
            </a:r>
            <a:endParaRPr lang="en-GB" sz="4800" dirty="0">
              <a:solidFill>
                <a:schemeClr val="tx1">
                  <a:lumMod val="65000"/>
                  <a:lumOff val="35000"/>
                </a:schemeClr>
              </a:solidFill>
              <a:latin typeface="KG Second Chances Sketc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4763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E2337B-1F1F-48B9-9AA3-C7C7C79A1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679" y="1123527"/>
            <a:ext cx="2901024" cy="4604800"/>
          </a:xfrm>
          <a:prstGeom prst="rect">
            <a:avLst/>
          </a:prstGeom>
        </p:spPr>
      </p:pic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CE4EEC9C-7335-494C-9DD1-D548F3C11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676" y="2138865"/>
            <a:ext cx="3537345" cy="2574124"/>
          </a:xfrm>
          <a:prstGeom prst="rect">
            <a:avLst/>
          </a:prstGeom>
        </p:spPr>
      </p:pic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8105C0F-AB38-4EE1-9760-60644C3534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0291" b="38634"/>
          <a:stretch/>
        </p:blipFill>
        <p:spPr>
          <a:xfrm rot="17485593">
            <a:off x="7630110" y="2754582"/>
            <a:ext cx="4320884" cy="13426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AB06D2-CCAB-492D-8FD6-72BBA4B73DB0}"/>
              </a:ext>
            </a:extLst>
          </p:cNvPr>
          <p:cNvSpPr txBox="1"/>
          <p:nvPr/>
        </p:nvSpPr>
        <p:spPr>
          <a:xfrm>
            <a:off x="4626376" y="5612252"/>
            <a:ext cx="29392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latin typeface="KG Second Chances Sketch" panose="02000000000000000000" pitchFamily="2" charset="0"/>
              </a:rPr>
              <a:t>negro</a:t>
            </a:r>
          </a:p>
        </p:txBody>
      </p:sp>
    </p:spTree>
    <p:extLst>
      <p:ext uri="{BB962C8B-B14F-4D97-AF65-F5344CB8AC3E}">
        <p14:creationId xmlns:p14="http://schemas.microsoft.com/office/powerpoint/2010/main" val="6329771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1E40AA2-13BE-4759-8288-025FAC0AA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460" y="1026171"/>
            <a:ext cx="2628396" cy="2160514"/>
          </a:xfrm>
          <a:prstGeom prst="rect">
            <a:avLst/>
          </a:prstGeom>
        </p:spPr>
      </p:pic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D4BDCD00-BA97-40D8-93CD-0A9CA931BE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2080" y="3429000"/>
            <a:ext cx="2636520" cy="0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2D631E40-F51C-4828-B23B-DF90351329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547A8AD-950E-4475-BF1D-1A9F5C4CAD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61" t="15408" r="12495" b="13837"/>
          <a:stretch/>
        </p:blipFill>
        <p:spPr>
          <a:xfrm>
            <a:off x="5491444" y="1123527"/>
            <a:ext cx="4975044" cy="4604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86803E-AA51-42DB-AFCD-A33BC19A75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7202783">
            <a:off x="1771182" y="3780934"/>
            <a:ext cx="1898315" cy="18983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E3CB44-7775-48D1-89FC-EB78BD648F61}"/>
              </a:ext>
            </a:extLst>
          </p:cNvPr>
          <p:cNvSpPr txBox="1"/>
          <p:nvPr/>
        </p:nvSpPr>
        <p:spPr>
          <a:xfrm>
            <a:off x="4555355" y="5728327"/>
            <a:ext cx="29392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>
                <a:latin typeface="KG Second Chances Sketch" panose="02000000000000000000" pitchFamily="2" charset="0"/>
              </a:rPr>
              <a:t>blanco</a:t>
            </a:r>
          </a:p>
        </p:txBody>
      </p:sp>
    </p:spTree>
    <p:extLst>
      <p:ext uri="{BB962C8B-B14F-4D97-AF65-F5344CB8AC3E}">
        <p14:creationId xmlns:p14="http://schemas.microsoft.com/office/powerpoint/2010/main" val="16115345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0B7E1-C417-4B1F-B568-60F5249B3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231" y="5374400"/>
            <a:ext cx="10515600" cy="1325563"/>
          </a:xfrm>
        </p:spPr>
        <p:txBody>
          <a:bodyPr/>
          <a:lstStyle/>
          <a:p>
            <a:pPr algn="ctr"/>
            <a:r>
              <a:rPr lang="es-ES_tradnl" dirty="0">
                <a:solidFill>
                  <a:schemeClr val="tx1">
                    <a:lumMod val="65000"/>
                    <a:lumOff val="35000"/>
                  </a:schemeClr>
                </a:solidFill>
                <a:latin typeface="Modern No. 20" panose="02070704070505020303" pitchFamily="18" charset="0"/>
              </a:rPr>
              <a:t>La estrella de mar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Modern No. 20" panose="02070704070505020303" pitchFamily="18" charset="0"/>
              </a:rPr>
              <a:t>es ________.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06AEF0-FC6E-4135-90A0-BD4B55C08FB6}"/>
              </a:ext>
            </a:extLst>
          </p:cNvPr>
          <p:cNvSpPr txBox="1"/>
          <p:nvPr/>
        </p:nvSpPr>
        <p:spPr>
          <a:xfrm>
            <a:off x="2079791" y="847581"/>
            <a:ext cx="8032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Modern No. 20" panose="02070704070505020303" pitchFamily="18" charset="0"/>
              </a:rPr>
              <a:t>¿Qué color es la estrella de mar?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146BF8-D6CF-4C08-B8D5-7C63BD2AE5C9}"/>
              </a:ext>
            </a:extLst>
          </p:cNvPr>
          <p:cNvSpPr txBox="1"/>
          <p:nvPr/>
        </p:nvSpPr>
        <p:spPr>
          <a:xfrm>
            <a:off x="7152640" y="5625698"/>
            <a:ext cx="2725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rgbClr val="FF6699"/>
                </a:solidFill>
                <a:latin typeface="Modern No. 20" panose="02070704070505020303" pitchFamily="18" charset="0"/>
              </a:rPr>
              <a:t>rosa</a:t>
            </a:r>
            <a:endParaRPr lang="es-ES_tradnl" sz="4400" dirty="0">
              <a:solidFill>
                <a:srgbClr val="FF6699"/>
              </a:solidFill>
              <a:latin typeface="Modern No. 20" panose="02070704070505020303" pitchFamily="18" charset="0"/>
            </a:endParaRPr>
          </a:p>
        </p:txBody>
      </p:sp>
      <p:pic>
        <p:nvPicPr>
          <p:cNvPr id="1190" name="Picture 1189">
            <a:extLst>
              <a:ext uri="{FF2B5EF4-FFF2-40B4-BE49-F238E27FC236}">
                <a16:creationId xmlns:a16="http://schemas.microsoft.com/office/drawing/2014/main" id="{E877F7F5-F7B1-4833-8CF2-AEF242A1F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5225" y="1937187"/>
            <a:ext cx="3161548" cy="298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3382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0B7E1-C417-4B1F-B568-60F5249B3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231" y="5374400"/>
            <a:ext cx="10515600" cy="1325563"/>
          </a:xfrm>
        </p:spPr>
        <p:txBody>
          <a:bodyPr/>
          <a:lstStyle/>
          <a:p>
            <a:pPr algn="ctr"/>
            <a:r>
              <a:rPr lang="es-ES_tradnl" dirty="0">
                <a:solidFill>
                  <a:schemeClr val="tx1">
                    <a:lumMod val="65000"/>
                    <a:lumOff val="35000"/>
                  </a:schemeClr>
                </a:solidFill>
                <a:latin typeface="Modern No. 20" panose="02070704070505020303" pitchFamily="18" charset="0"/>
              </a:rPr>
              <a:t>El elefante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Modern No. 20" panose="02070704070505020303" pitchFamily="18" charset="0"/>
              </a:rPr>
              <a:t>es ________.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06AEF0-FC6E-4135-90A0-BD4B55C08FB6}"/>
              </a:ext>
            </a:extLst>
          </p:cNvPr>
          <p:cNvSpPr txBox="1"/>
          <p:nvPr/>
        </p:nvSpPr>
        <p:spPr>
          <a:xfrm>
            <a:off x="2079791" y="847581"/>
            <a:ext cx="8032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Modern No. 20" panose="02070704070505020303" pitchFamily="18" charset="0"/>
              </a:rPr>
              <a:t>¿Qué color es el elefante?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146BF8-D6CF-4C08-B8D5-7C63BD2AE5C9}"/>
              </a:ext>
            </a:extLst>
          </p:cNvPr>
          <p:cNvSpPr txBox="1"/>
          <p:nvPr/>
        </p:nvSpPr>
        <p:spPr>
          <a:xfrm>
            <a:off x="6096000" y="5546416"/>
            <a:ext cx="2725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Modern No. 20" panose="02070704070505020303" pitchFamily="18" charset="0"/>
              </a:rPr>
              <a:t>gris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292DF1-23B4-4BD7-B851-D9DB6935FB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740" t="50316" r="1448" b="7793"/>
          <a:stretch/>
        </p:blipFill>
        <p:spPr>
          <a:xfrm>
            <a:off x="4717000" y="2130576"/>
            <a:ext cx="3254061" cy="303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2070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0B7E1-C417-4B1F-B568-60F5249B3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231" y="5374400"/>
            <a:ext cx="10515600" cy="1325563"/>
          </a:xfrm>
        </p:spPr>
        <p:txBody>
          <a:bodyPr/>
          <a:lstStyle/>
          <a:p>
            <a:pPr algn="ctr"/>
            <a:r>
              <a:rPr lang="es-ES_tradnl" dirty="0">
                <a:solidFill>
                  <a:schemeClr val="tx1">
                    <a:lumMod val="65000"/>
                    <a:lumOff val="35000"/>
                  </a:schemeClr>
                </a:solidFill>
                <a:latin typeface="Modern No. 20" panose="02070704070505020303" pitchFamily="18" charset="0"/>
              </a:rPr>
              <a:t>El gato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Modern No. 20" panose="02070704070505020303" pitchFamily="18" charset="0"/>
              </a:rPr>
              <a:t>es ________.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06AEF0-FC6E-4135-90A0-BD4B55C08FB6}"/>
              </a:ext>
            </a:extLst>
          </p:cNvPr>
          <p:cNvSpPr txBox="1"/>
          <p:nvPr/>
        </p:nvSpPr>
        <p:spPr>
          <a:xfrm>
            <a:off x="2079791" y="847581"/>
            <a:ext cx="8032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Modern No. 20" panose="02070704070505020303" pitchFamily="18" charset="0"/>
              </a:rPr>
              <a:t>¿Qué color es el gato?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C1496D-CCE4-4669-995C-4464EE517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131" y="2105718"/>
            <a:ext cx="1848921" cy="29347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0146BF8-D6CF-4C08-B8D5-7C63BD2AE5C9}"/>
              </a:ext>
            </a:extLst>
          </p:cNvPr>
          <p:cNvSpPr txBox="1"/>
          <p:nvPr/>
        </p:nvSpPr>
        <p:spPr>
          <a:xfrm>
            <a:off x="6096000" y="5546416"/>
            <a:ext cx="2725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Modern No. 20" panose="02070704070505020303" pitchFamily="18" charset="0"/>
              </a:rPr>
              <a:t>negro</a:t>
            </a:r>
            <a:endParaRPr lang="es-ES_tradnl" sz="4400" dirty="0">
              <a:solidFill>
                <a:schemeClr val="tx1">
                  <a:lumMod val="65000"/>
                  <a:lumOff val="35000"/>
                </a:schemeClr>
              </a:solidFill>
              <a:latin typeface="Modern No. 20" panose="0207070407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3493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0B7E1-C417-4B1F-B568-60F5249B3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231" y="5374400"/>
            <a:ext cx="10515600" cy="1325563"/>
          </a:xfrm>
        </p:spPr>
        <p:txBody>
          <a:bodyPr/>
          <a:lstStyle/>
          <a:p>
            <a:pPr algn="ctr"/>
            <a:r>
              <a:rPr lang="es-ES_tradnl" dirty="0">
                <a:solidFill>
                  <a:schemeClr val="tx1">
                    <a:lumMod val="65000"/>
                    <a:lumOff val="35000"/>
                  </a:schemeClr>
                </a:solidFill>
                <a:latin typeface="Modern No. 20" panose="02070704070505020303" pitchFamily="18" charset="0"/>
              </a:rPr>
              <a:t>El pollito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Modern No. 20" panose="02070704070505020303" pitchFamily="18" charset="0"/>
              </a:rPr>
              <a:t>es ________.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06AEF0-FC6E-4135-90A0-BD4B55C08FB6}"/>
              </a:ext>
            </a:extLst>
          </p:cNvPr>
          <p:cNvSpPr txBox="1"/>
          <p:nvPr/>
        </p:nvSpPr>
        <p:spPr>
          <a:xfrm>
            <a:off x="2079791" y="847581"/>
            <a:ext cx="8032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Modern No. 20" panose="02070704070505020303" pitchFamily="18" charset="0"/>
              </a:rPr>
              <a:t>¿Qué color es el pollito?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146BF8-D6CF-4C08-B8D5-7C63BD2AE5C9}"/>
              </a:ext>
            </a:extLst>
          </p:cNvPr>
          <p:cNvSpPr txBox="1"/>
          <p:nvPr/>
        </p:nvSpPr>
        <p:spPr>
          <a:xfrm>
            <a:off x="6440158" y="5555294"/>
            <a:ext cx="2725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400" dirty="0">
                <a:solidFill>
                  <a:srgbClr val="FFC000"/>
                </a:solidFill>
                <a:latin typeface="Modern No. 20" panose="02070704070505020303" pitchFamily="18" charset="0"/>
              </a:rPr>
              <a:t>amarillo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8B7290-2A0C-4A7F-8B50-3515750BE2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080"/>
          <a:stretch/>
        </p:blipFill>
        <p:spPr>
          <a:xfrm>
            <a:off x="4589462" y="2170747"/>
            <a:ext cx="3213418" cy="2666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7033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0B7E1-C417-4B1F-B568-60F5249B3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231" y="5374400"/>
            <a:ext cx="10515600" cy="1325563"/>
          </a:xfrm>
        </p:spPr>
        <p:txBody>
          <a:bodyPr/>
          <a:lstStyle/>
          <a:p>
            <a:pPr algn="ctr"/>
            <a:r>
              <a:rPr lang="es-ES_tradnl" dirty="0">
                <a:solidFill>
                  <a:schemeClr val="tx1">
                    <a:lumMod val="65000"/>
                    <a:lumOff val="35000"/>
                  </a:schemeClr>
                </a:solidFill>
                <a:latin typeface="Modern No. 20" panose="02070704070505020303" pitchFamily="18" charset="0"/>
              </a:rPr>
              <a:t>El perro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Modern No. 20" panose="02070704070505020303" pitchFamily="18" charset="0"/>
              </a:rPr>
              <a:t>es ________.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06AEF0-FC6E-4135-90A0-BD4B55C08FB6}"/>
              </a:ext>
            </a:extLst>
          </p:cNvPr>
          <p:cNvSpPr txBox="1"/>
          <p:nvPr/>
        </p:nvSpPr>
        <p:spPr>
          <a:xfrm>
            <a:off x="2079791" y="847581"/>
            <a:ext cx="8032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Modern No. 20" panose="02070704070505020303" pitchFamily="18" charset="0"/>
              </a:rPr>
              <a:t>¿Qué color es el perro?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146BF8-D6CF-4C08-B8D5-7C63BD2AE5C9}"/>
              </a:ext>
            </a:extLst>
          </p:cNvPr>
          <p:cNvSpPr txBox="1"/>
          <p:nvPr/>
        </p:nvSpPr>
        <p:spPr>
          <a:xfrm>
            <a:off x="6209339" y="5625698"/>
            <a:ext cx="2725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400" dirty="0">
                <a:solidFill>
                  <a:schemeClr val="accent2">
                    <a:lumMod val="50000"/>
                  </a:schemeClr>
                </a:solidFill>
                <a:latin typeface="Modern No. 20" panose="02070704070505020303" pitchFamily="18" charset="0"/>
              </a:rPr>
              <a:t>marrón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A3E359-08A5-41CB-959D-7253A5209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5484" y="2019036"/>
            <a:ext cx="3161030" cy="316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1879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0B7E1-C417-4B1F-B568-60F5249B3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231" y="5374400"/>
            <a:ext cx="10515600" cy="1325563"/>
          </a:xfrm>
        </p:spPr>
        <p:txBody>
          <a:bodyPr/>
          <a:lstStyle/>
          <a:p>
            <a:pPr algn="ctr"/>
            <a:r>
              <a:rPr lang="es-ES_tradnl" dirty="0">
                <a:solidFill>
                  <a:schemeClr val="tx1">
                    <a:lumMod val="65000"/>
                    <a:lumOff val="35000"/>
                  </a:schemeClr>
                </a:solidFill>
                <a:latin typeface="Modern No. 20" panose="02070704070505020303" pitchFamily="18" charset="0"/>
              </a:rPr>
              <a:t>La mariposa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Modern No. 20" panose="02070704070505020303" pitchFamily="18" charset="0"/>
              </a:rPr>
              <a:t>es ________.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06AEF0-FC6E-4135-90A0-BD4B55C08FB6}"/>
              </a:ext>
            </a:extLst>
          </p:cNvPr>
          <p:cNvSpPr txBox="1"/>
          <p:nvPr/>
        </p:nvSpPr>
        <p:spPr>
          <a:xfrm>
            <a:off x="2079791" y="847581"/>
            <a:ext cx="8032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Modern No. 20" panose="02070704070505020303" pitchFamily="18" charset="0"/>
              </a:rPr>
              <a:t>¿Qué color es la mariposa?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146BF8-D6CF-4C08-B8D5-7C63BD2AE5C9}"/>
              </a:ext>
            </a:extLst>
          </p:cNvPr>
          <p:cNvSpPr txBox="1"/>
          <p:nvPr/>
        </p:nvSpPr>
        <p:spPr>
          <a:xfrm>
            <a:off x="6546690" y="5555294"/>
            <a:ext cx="2725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400" dirty="0">
                <a:solidFill>
                  <a:srgbClr val="FF6600"/>
                </a:solidFill>
                <a:latin typeface="Modern No. 20" panose="02070704070505020303" pitchFamily="18" charset="0"/>
              </a:rPr>
              <a:t>naranja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AA27C3-A5AA-4AFC-90AD-A09A0B17B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8725" y="2200396"/>
            <a:ext cx="3850611" cy="308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3852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0B7E1-C417-4B1F-B568-60F5249B3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231" y="5374400"/>
            <a:ext cx="10515600" cy="1325563"/>
          </a:xfrm>
        </p:spPr>
        <p:txBody>
          <a:bodyPr/>
          <a:lstStyle/>
          <a:p>
            <a:pPr algn="ctr"/>
            <a:r>
              <a:rPr lang="es-ES_tradnl" dirty="0">
                <a:solidFill>
                  <a:schemeClr val="tx1">
                    <a:lumMod val="65000"/>
                    <a:lumOff val="35000"/>
                  </a:schemeClr>
                </a:solidFill>
                <a:latin typeface="Modern No. 20" panose="02070704070505020303" pitchFamily="18" charset="0"/>
              </a:rPr>
              <a:t>El oso polar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Modern No. 20" panose="02070704070505020303" pitchFamily="18" charset="0"/>
              </a:rPr>
              <a:t>es ________.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06AEF0-FC6E-4135-90A0-BD4B55C08FB6}"/>
              </a:ext>
            </a:extLst>
          </p:cNvPr>
          <p:cNvSpPr txBox="1"/>
          <p:nvPr/>
        </p:nvSpPr>
        <p:spPr>
          <a:xfrm>
            <a:off x="2079791" y="847581"/>
            <a:ext cx="8032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Modern No. 20" panose="02070704070505020303" pitchFamily="18" charset="0"/>
              </a:rPr>
              <a:t>¿Qué color es el oso polar?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146BF8-D6CF-4C08-B8D5-7C63BD2AE5C9}"/>
              </a:ext>
            </a:extLst>
          </p:cNvPr>
          <p:cNvSpPr txBox="1"/>
          <p:nvPr/>
        </p:nvSpPr>
        <p:spPr>
          <a:xfrm>
            <a:off x="6546690" y="5555294"/>
            <a:ext cx="2725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Modern No. 20" panose="02070704070505020303" pitchFamily="18" charset="0"/>
              </a:rPr>
              <a:t>blanco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BE4892-7CF4-41F3-8BA7-189EDCADF8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511" b="23582"/>
          <a:stretch/>
        </p:blipFill>
        <p:spPr>
          <a:xfrm>
            <a:off x="4045568" y="2195529"/>
            <a:ext cx="4596925" cy="266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464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101</Words>
  <Application>Microsoft Office PowerPoint</Application>
  <PresentationFormat>Widescreen</PresentationFormat>
  <Paragraphs>33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KG Second Chances Sketch</vt:lpstr>
      <vt:lpstr>Modern No. 20</vt:lpstr>
      <vt:lpstr>Office Theme</vt:lpstr>
      <vt:lpstr> ¿Qué color es?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 estrella de mar es ________. </vt:lpstr>
      <vt:lpstr>El elefante es ________. </vt:lpstr>
      <vt:lpstr>El gato es ________. </vt:lpstr>
      <vt:lpstr>El pollito es ________. </vt:lpstr>
      <vt:lpstr>El perro es ________. </vt:lpstr>
      <vt:lpstr>La mariposa es ________. </vt:lpstr>
      <vt:lpstr>El oso polar es ________.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Crosse</dc:creator>
  <cp:lastModifiedBy>Lexie Crosse</cp:lastModifiedBy>
  <cp:revision>56</cp:revision>
  <dcterms:created xsi:type="dcterms:W3CDTF">2021-03-06T19:56:14Z</dcterms:created>
  <dcterms:modified xsi:type="dcterms:W3CDTF">2021-03-23T19:41:44Z</dcterms:modified>
</cp:coreProperties>
</file>