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3" r:id="rId33"/>
    <p:sldId id="294" r:id="rId34"/>
    <p:sldId id="295" r:id="rId35"/>
    <p:sldId id="292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5" r:id="rId52"/>
    <p:sldId id="316" r:id="rId53"/>
    <p:sldId id="317" r:id="rId54"/>
    <p:sldId id="318" r:id="rId55"/>
    <p:sldId id="319" r:id="rId56"/>
    <p:sldId id="320" r:id="rId57"/>
    <p:sldId id="321" r:id="rId58"/>
    <p:sldId id="322" r:id="rId59"/>
    <p:sldId id="323" r:id="rId60"/>
    <p:sldId id="324" r:id="rId61"/>
    <p:sldId id="325" r:id="rId62"/>
    <p:sldId id="326" r:id="rId63"/>
    <p:sldId id="327" r:id="rId64"/>
    <p:sldId id="328" r:id="rId65"/>
    <p:sldId id="329" r:id="rId66"/>
    <p:sldId id="330" r:id="rId67"/>
    <p:sldId id="331" r:id="rId68"/>
    <p:sldId id="332" r:id="rId69"/>
    <p:sldId id="333" r:id="rId70"/>
    <p:sldId id="334" r:id="rId71"/>
    <p:sldId id="335" r:id="rId72"/>
    <p:sldId id="336" r:id="rId73"/>
    <p:sldId id="337" r:id="rId74"/>
    <p:sldId id="338" r:id="rId75"/>
    <p:sldId id="339" r:id="rId76"/>
    <p:sldId id="340" r:id="rId77"/>
    <p:sldId id="341" r:id="rId78"/>
    <p:sldId id="342" r:id="rId79"/>
    <p:sldId id="343" r:id="rId80"/>
    <p:sldId id="344" r:id="rId81"/>
    <p:sldId id="345" r:id="rId82"/>
    <p:sldId id="346" r:id="rId83"/>
    <p:sldId id="347" r:id="rId84"/>
    <p:sldId id="348" r:id="rId85"/>
    <p:sldId id="349" r:id="rId86"/>
    <p:sldId id="350" r:id="rId87"/>
    <p:sldId id="351" r:id="rId88"/>
    <p:sldId id="352" r:id="rId89"/>
    <p:sldId id="353" r:id="rId90"/>
    <p:sldId id="354" r:id="rId91"/>
    <p:sldId id="355" r:id="rId92"/>
    <p:sldId id="356" r:id="rId93"/>
    <p:sldId id="357" r:id="rId94"/>
    <p:sldId id="358" r:id="rId95"/>
    <p:sldId id="359" r:id="rId96"/>
    <p:sldId id="360" r:id="rId97"/>
    <p:sldId id="361" r:id="rId98"/>
    <p:sldId id="362" r:id="rId99"/>
    <p:sldId id="363" r:id="rId100"/>
    <p:sldId id="364" r:id="rId101"/>
    <p:sldId id="365" r:id="rId102"/>
    <p:sldId id="366" r:id="rId103"/>
    <p:sldId id="367" r:id="rId104"/>
    <p:sldId id="368" r:id="rId105"/>
    <p:sldId id="369" r:id="rId106"/>
    <p:sldId id="371" r:id="rId107"/>
    <p:sldId id="372" r:id="rId108"/>
    <p:sldId id="373" r:id="rId109"/>
    <p:sldId id="374" r:id="rId110"/>
    <p:sldId id="375" r:id="rId111"/>
    <p:sldId id="376" r:id="rId112"/>
    <p:sldId id="377" r:id="rId113"/>
    <p:sldId id="378" r:id="rId114"/>
    <p:sldId id="379" r:id="rId115"/>
    <p:sldId id="380" r:id="rId1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1C15C-3C43-4E7E-BDB5-951AA3F2E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14A410-3307-48CE-A0B7-AF80090046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AE142-5532-4588-812C-6B31A8D1B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7950-1F4E-4D4C-97A6-0B94B6500AE1}" type="datetimeFigureOut">
              <a:rPr lang="en-GB" smtClean="0"/>
              <a:t>19/02/2022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0994A-6D30-4649-A25C-77723CE77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AFE72-8404-4A70-9626-781708DD7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C584C-003A-40D3-B043-A5C14E916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39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DBDF7-3900-4C05-BF0A-3279CF070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94085-598C-4726-930B-07B914A8F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862E4-B2BC-45CA-9763-21CE0BD35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7950-1F4E-4D4C-97A6-0B94B6500AE1}" type="datetimeFigureOut">
              <a:rPr lang="en-GB" smtClean="0"/>
              <a:t>19/02/2022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6F089-9271-49BE-A44E-E5C0A02CA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AFC8D-FE73-4B37-BCB5-A3703274D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C584C-003A-40D3-B043-A5C14E916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766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49EED-8433-4121-B03A-CF632742A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F8FE48-2692-45AE-AEB8-B1AF1F0FB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0F993-96D6-4E22-9345-31DA57CD4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7950-1F4E-4D4C-97A6-0B94B6500AE1}" type="datetimeFigureOut">
              <a:rPr lang="en-GB" smtClean="0"/>
              <a:t>19/02/2022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58B4A-924F-4FF8-AA94-7FE855665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73DC0-791B-4626-AE28-4DF7F0EBA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C584C-003A-40D3-B043-A5C14E916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499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D504C-28CD-462E-B1A2-9F58BEF13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DCE59-3287-4551-AB8C-123F28F015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DEA732-A314-4283-8C04-F1525DB206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8973F-2078-467C-98A4-D47D7A8BA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7950-1F4E-4D4C-97A6-0B94B6500AE1}" type="datetimeFigureOut">
              <a:rPr lang="en-GB" smtClean="0"/>
              <a:t>19/02/2022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532106-DA42-4EBB-B95A-80DEB4C39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4BE1EF-2FF4-4375-9D2F-3DD722BB1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C584C-003A-40D3-B043-A5C14E916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051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EACC0-1431-495C-8A8F-0A67C4EFA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F2BA4F-F479-46D3-9B21-19D688336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FE6EB5-2E43-4223-8982-2E1254D2E5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921A84-FD58-4A05-AEDB-B7298546E3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6CE186-0237-41CB-B8D9-D4925A9DC8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DE1B02-A646-4F95-8D6A-BA290BCC6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7950-1F4E-4D4C-97A6-0B94B6500AE1}" type="datetimeFigureOut">
              <a:rPr lang="en-GB" smtClean="0"/>
              <a:t>19/02/2022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F6FBFF-2AA8-4A8C-90E3-44AB99715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0E07F7-3171-4F56-BDDF-C5206BDAE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C584C-003A-40D3-B043-A5C14E916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290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7F2E0-CDEC-45CB-AB62-334F7BD39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A999B6-F5A6-4CEB-BE5F-AB8DD793F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7950-1F4E-4D4C-97A6-0B94B6500AE1}" type="datetimeFigureOut">
              <a:rPr lang="en-GB" smtClean="0"/>
              <a:t>19/02/2022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75034A-5455-4E60-922D-1A8F0B849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43BF15-1D76-47B8-8DB7-D1661CBF5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C584C-003A-40D3-B043-A5C14E916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0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579DF0-5CFA-4666-9C62-FC5A25420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7950-1F4E-4D4C-97A6-0B94B6500AE1}" type="datetimeFigureOut">
              <a:rPr lang="en-GB" smtClean="0"/>
              <a:t>19/02/2022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835618-49DB-4389-91E2-0F251FF0F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D959C-C605-41D5-BDFD-9962EE52C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C584C-003A-40D3-B043-A5C14E916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280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5EC30-1504-4BF5-89FB-24E8917B4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03A56-8A2F-4712-8034-96C18E4A1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553294-145D-4DA3-8F80-8824FE984B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3686C5-0F0B-4D6E-A56E-660C249CF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7950-1F4E-4D4C-97A6-0B94B6500AE1}" type="datetimeFigureOut">
              <a:rPr lang="en-GB" smtClean="0"/>
              <a:t>19/02/2022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4450C-7522-4BBF-97BB-595FD80B9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1C6FB3-DB54-4E73-A493-864ACADB7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C584C-003A-40D3-B043-A5C14E916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985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88F5-3BE4-4004-87B9-ED3745188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5DCBDA-EB28-4E3E-B33B-9A6363BC57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E1970-5101-4494-9022-4D1E16996B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AB54AD-D368-43AF-A109-74E058602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7950-1F4E-4D4C-97A6-0B94B6500AE1}" type="datetimeFigureOut">
              <a:rPr lang="en-GB" smtClean="0"/>
              <a:t>19/02/2022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D332F9-8CC7-42CD-89F8-8A5F881F7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27A94-9364-4D73-9C55-E2F33B5FB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C584C-003A-40D3-B043-A5C14E916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55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A835F-FCF8-433C-966C-4A3690EA1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A4AAEF-4616-4E26-B4DB-C614D8349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B8AC6-83F6-4A15-AD4E-07F9970A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7950-1F4E-4D4C-97A6-0B94B6500AE1}" type="datetimeFigureOut">
              <a:rPr lang="en-GB" smtClean="0"/>
              <a:t>19/02/2022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B7F30-3DAE-4990-92A6-CE3DA54F3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2C9B1-BB0D-4E24-B667-AF5B51DB3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C584C-003A-40D3-B043-A5C14E916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807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881C7C-287D-4D7A-8101-8BA48A7CA0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9AA73B-D32F-4BB2-ABF0-30473578D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3E0C1-F1ED-4A71-BE6F-985317A2F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7950-1F4E-4D4C-97A6-0B94B6500AE1}" type="datetimeFigureOut">
              <a:rPr lang="en-GB" smtClean="0"/>
              <a:t>19/02/2022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689D5-4B01-43C4-8645-A2C6A8E32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17659-FFA1-46D1-86FE-3532EB204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C584C-003A-40D3-B043-A5C14E916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653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517E66-4B17-4AD2-BB50-FC395B1B0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14B9F8-D954-4C60-8F53-42EC2C6D0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3B0C1-0E7D-4E18-9653-CA025B66B7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67950-1F4E-4D4C-97A6-0B94B6500AE1}" type="datetimeFigureOut">
              <a:rPr lang="en-GB" smtClean="0"/>
              <a:t>19/02/2022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0739A-D5B1-4B82-AE6E-5817D4ABF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E874E-AC40-40FD-9D53-F45974878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C584C-003A-40D3-B043-A5C14E916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41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8E87031-933B-4AF0-A4A2-56216C61D2BF}"/>
              </a:ext>
            </a:extLst>
          </p:cNvPr>
          <p:cNvSpPr txBox="1">
            <a:spLocks/>
          </p:cNvSpPr>
          <p:nvPr/>
        </p:nvSpPr>
        <p:spPr>
          <a:xfrm>
            <a:off x="3491071" y="1798639"/>
            <a:ext cx="5205095" cy="3281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GB" sz="6000" dirty="0">
                <a:latin typeface="A Year Without Rain" panose="02000000000000000000" pitchFamily="2" charset="0"/>
              </a:rPr>
              <a:t>Los </a:t>
            </a:r>
            <a:r>
              <a:rPr lang="es-ES_tradnl" sz="6000" dirty="0">
                <a:latin typeface="A Year Without Rain" panose="02000000000000000000" pitchFamily="2" charset="0"/>
              </a:rPr>
              <a:t>números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846A23-A120-4A7F-AF6D-94FB5D707B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53" r="62075" b="61558"/>
          <a:stretch/>
        </p:blipFill>
        <p:spPr>
          <a:xfrm rot="20777545">
            <a:off x="2949573" y="1333963"/>
            <a:ext cx="752523" cy="860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6CBD29-ACE3-426F-9D5A-2156797F4C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218" r="-646" b="63099"/>
          <a:stretch/>
        </p:blipFill>
        <p:spPr>
          <a:xfrm rot="862116">
            <a:off x="8718542" y="4585340"/>
            <a:ext cx="685823" cy="8010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45FCB4-7680-4218-B0C6-39A7C1620D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751" r="41821" b="59198"/>
          <a:stretch/>
        </p:blipFill>
        <p:spPr>
          <a:xfrm rot="540683">
            <a:off x="8458859" y="1389012"/>
            <a:ext cx="634369" cy="8192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BD1E75-BE4C-4108-9635-37F728A903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757"/>
          <a:stretch/>
        </p:blipFill>
        <p:spPr>
          <a:xfrm rot="20761850">
            <a:off x="2957920" y="4552104"/>
            <a:ext cx="433513" cy="87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522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60" y="1259839"/>
            <a:ext cx="508508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1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n-GB" sz="12000" dirty="0">
                <a:latin typeface="Calisto MT" panose="02040603050505030304" pitchFamily="18" charset="0"/>
              </a:rPr>
              <a:t>uno</a:t>
            </a:r>
          </a:p>
        </p:txBody>
      </p:sp>
    </p:spTree>
    <p:extLst>
      <p:ext uri="{BB962C8B-B14F-4D97-AF65-F5344CB8AC3E}">
        <p14:creationId xmlns:p14="http://schemas.microsoft.com/office/powerpoint/2010/main" val="2931287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60" y="1259839"/>
            <a:ext cx="508508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2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n-GB" sz="12000" dirty="0">
                <a:latin typeface="Calisto MT" panose="02040603050505030304" pitchFamily="18" charset="0"/>
              </a:rPr>
              <a:t>dos</a:t>
            </a:r>
          </a:p>
        </p:txBody>
      </p:sp>
    </p:spTree>
    <p:extLst>
      <p:ext uri="{BB962C8B-B14F-4D97-AF65-F5344CB8AC3E}">
        <p14:creationId xmlns:p14="http://schemas.microsoft.com/office/powerpoint/2010/main" val="973977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60" y="1259839"/>
            <a:ext cx="508508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3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tres</a:t>
            </a:r>
          </a:p>
        </p:txBody>
      </p:sp>
    </p:spTree>
    <p:extLst>
      <p:ext uri="{BB962C8B-B14F-4D97-AF65-F5344CB8AC3E}">
        <p14:creationId xmlns:p14="http://schemas.microsoft.com/office/powerpoint/2010/main" val="80318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60" y="1259839"/>
            <a:ext cx="508508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4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cuatro</a:t>
            </a:r>
          </a:p>
        </p:txBody>
      </p:sp>
    </p:spTree>
    <p:extLst>
      <p:ext uri="{BB962C8B-B14F-4D97-AF65-F5344CB8AC3E}">
        <p14:creationId xmlns:p14="http://schemas.microsoft.com/office/powerpoint/2010/main" val="3590073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60" y="1259839"/>
            <a:ext cx="508508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5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cinco</a:t>
            </a:r>
          </a:p>
        </p:txBody>
      </p:sp>
    </p:spTree>
    <p:extLst>
      <p:ext uri="{BB962C8B-B14F-4D97-AF65-F5344CB8AC3E}">
        <p14:creationId xmlns:p14="http://schemas.microsoft.com/office/powerpoint/2010/main" val="2526828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60" y="1259839"/>
            <a:ext cx="508508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6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n-GB" sz="12000" dirty="0">
                <a:latin typeface="Calisto MT" panose="02040603050505030304" pitchFamily="18" charset="0"/>
              </a:rPr>
              <a:t>seis</a:t>
            </a:r>
          </a:p>
        </p:txBody>
      </p:sp>
    </p:spTree>
    <p:extLst>
      <p:ext uri="{BB962C8B-B14F-4D97-AF65-F5344CB8AC3E}">
        <p14:creationId xmlns:p14="http://schemas.microsoft.com/office/powerpoint/2010/main" val="2073753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60" y="1259839"/>
            <a:ext cx="508508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7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siete</a:t>
            </a:r>
          </a:p>
        </p:txBody>
      </p:sp>
    </p:spTree>
    <p:extLst>
      <p:ext uri="{BB962C8B-B14F-4D97-AF65-F5344CB8AC3E}">
        <p14:creationId xmlns:p14="http://schemas.microsoft.com/office/powerpoint/2010/main" val="3842643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60" y="1259839"/>
            <a:ext cx="508508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8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ocho</a:t>
            </a:r>
          </a:p>
        </p:txBody>
      </p:sp>
    </p:spTree>
    <p:extLst>
      <p:ext uri="{BB962C8B-B14F-4D97-AF65-F5344CB8AC3E}">
        <p14:creationId xmlns:p14="http://schemas.microsoft.com/office/powerpoint/2010/main" val="2239729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60" y="1259839"/>
            <a:ext cx="508508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9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nueve</a:t>
            </a:r>
          </a:p>
        </p:txBody>
      </p:sp>
    </p:spTree>
    <p:extLst>
      <p:ext uri="{BB962C8B-B14F-4D97-AF65-F5344CB8AC3E}">
        <p14:creationId xmlns:p14="http://schemas.microsoft.com/office/powerpoint/2010/main" val="79128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60" y="1259839"/>
            <a:ext cx="508508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10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diez</a:t>
            </a:r>
          </a:p>
        </p:txBody>
      </p:sp>
    </p:spTree>
    <p:extLst>
      <p:ext uri="{BB962C8B-B14F-4D97-AF65-F5344CB8AC3E}">
        <p14:creationId xmlns:p14="http://schemas.microsoft.com/office/powerpoint/2010/main" val="933789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60" y="1259839"/>
            <a:ext cx="508508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11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n-GB" sz="12000" dirty="0">
                <a:latin typeface="Calisto MT" panose="02040603050505030304" pitchFamily="18" charset="0"/>
              </a:rPr>
              <a:t>once</a:t>
            </a:r>
          </a:p>
        </p:txBody>
      </p:sp>
    </p:spTree>
    <p:extLst>
      <p:ext uri="{BB962C8B-B14F-4D97-AF65-F5344CB8AC3E}">
        <p14:creationId xmlns:p14="http://schemas.microsoft.com/office/powerpoint/2010/main" val="2841866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60" y="1259839"/>
            <a:ext cx="508508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12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n-GB" sz="12000" dirty="0" err="1">
                <a:latin typeface="Calisto MT" panose="02040603050505030304" pitchFamily="18" charset="0"/>
              </a:rPr>
              <a:t>doce</a:t>
            </a:r>
            <a:endParaRPr lang="en-GB" sz="120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02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60" y="1259839"/>
            <a:ext cx="508508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13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trece</a:t>
            </a:r>
          </a:p>
        </p:txBody>
      </p:sp>
    </p:spTree>
    <p:extLst>
      <p:ext uri="{BB962C8B-B14F-4D97-AF65-F5344CB8AC3E}">
        <p14:creationId xmlns:p14="http://schemas.microsoft.com/office/powerpoint/2010/main" val="3073149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60" y="1259839"/>
            <a:ext cx="508508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14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catorce</a:t>
            </a:r>
          </a:p>
        </p:txBody>
      </p:sp>
    </p:spTree>
    <p:extLst>
      <p:ext uri="{BB962C8B-B14F-4D97-AF65-F5344CB8AC3E}">
        <p14:creationId xmlns:p14="http://schemas.microsoft.com/office/powerpoint/2010/main" val="3812109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60" y="1259839"/>
            <a:ext cx="508508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15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quince</a:t>
            </a:r>
          </a:p>
        </p:txBody>
      </p:sp>
    </p:spTree>
    <p:extLst>
      <p:ext uri="{BB962C8B-B14F-4D97-AF65-F5344CB8AC3E}">
        <p14:creationId xmlns:p14="http://schemas.microsoft.com/office/powerpoint/2010/main" val="3249716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240" y="1259839"/>
            <a:ext cx="682752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16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dieciséis</a:t>
            </a:r>
          </a:p>
        </p:txBody>
      </p:sp>
    </p:spTree>
    <p:extLst>
      <p:ext uri="{BB962C8B-B14F-4D97-AF65-F5344CB8AC3E}">
        <p14:creationId xmlns:p14="http://schemas.microsoft.com/office/powerpoint/2010/main" val="1361341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240" y="1259839"/>
            <a:ext cx="682752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17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diecisiete</a:t>
            </a:r>
          </a:p>
        </p:txBody>
      </p:sp>
    </p:spTree>
    <p:extLst>
      <p:ext uri="{BB962C8B-B14F-4D97-AF65-F5344CB8AC3E}">
        <p14:creationId xmlns:p14="http://schemas.microsoft.com/office/powerpoint/2010/main" val="545496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240" y="1259839"/>
            <a:ext cx="682752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18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dieciocho</a:t>
            </a:r>
          </a:p>
        </p:txBody>
      </p:sp>
    </p:spTree>
    <p:extLst>
      <p:ext uri="{BB962C8B-B14F-4D97-AF65-F5344CB8AC3E}">
        <p14:creationId xmlns:p14="http://schemas.microsoft.com/office/powerpoint/2010/main" val="3876312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240" y="1259839"/>
            <a:ext cx="682752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19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diecinueve</a:t>
            </a:r>
          </a:p>
        </p:txBody>
      </p:sp>
    </p:spTree>
    <p:extLst>
      <p:ext uri="{BB962C8B-B14F-4D97-AF65-F5344CB8AC3E}">
        <p14:creationId xmlns:p14="http://schemas.microsoft.com/office/powerpoint/2010/main" val="2871463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240" y="1259839"/>
            <a:ext cx="682752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20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veinte</a:t>
            </a:r>
          </a:p>
        </p:txBody>
      </p:sp>
    </p:spTree>
    <p:extLst>
      <p:ext uri="{BB962C8B-B14F-4D97-AF65-F5344CB8AC3E}">
        <p14:creationId xmlns:p14="http://schemas.microsoft.com/office/powerpoint/2010/main" val="3706846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240" y="1259839"/>
            <a:ext cx="682752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21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veintiuno</a:t>
            </a:r>
          </a:p>
        </p:txBody>
      </p:sp>
    </p:spTree>
    <p:extLst>
      <p:ext uri="{BB962C8B-B14F-4D97-AF65-F5344CB8AC3E}">
        <p14:creationId xmlns:p14="http://schemas.microsoft.com/office/powerpoint/2010/main" val="1049031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240" y="1259839"/>
            <a:ext cx="682752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22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veintidós</a:t>
            </a:r>
          </a:p>
        </p:txBody>
      </p:sp>
    </p:spTree>
    <p:extLst>
      <p:ext uri="{BB962C8B-B14F-4D97-AF65-F5344CB8AC3E}">
        <p14:creationId xmlns:p14="http://schemas.microsoft.com/office/powerpoint/2010/main" val="3399771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388394" y="1014412"/>
            <a:ext cx="7415212" cy="48291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240" y="1259839"/>
            <a:ext cx="6827520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23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veintitrés</a:t>
            </a:r>
          </a:p>
        </p:txBody>
      </p:sp>
    </p:spTree>
    <p:extLst>
      <p:ext uri="{BB962C8B-B14F-4D97-AF65-F5344CB8AC3E}">
        <p14:creationId xmlns:p14="http://schemas.microsoft.com/office/powerpoint/2010/main" val="3444506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041864" y="1008795"/>
            <a:ext cx="789490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394" y="1259839"/>
            <a:ext cx="7121366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24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veinticuatro</a:t>
            </a:r>
          </a:p>
        </p:txBody>
      </p:sp>
    </p:spTree>
    <p:extLst>
      <p:ext uri="{BB962C8B-B14F-4D97-AF65-F5344CB8AC3E}">
        <p14:creationId xmlns:p14="http://schemas.microsoft.com/office/powerpoint/2010/main" val="36467799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041864" y="1008795"/>
            <a:ext cx="789490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394" y="1259839"/>
            <a:ext cx="7121366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25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veinticinco</a:t>
            </a:r>
          </a:p>
        </p:txBody>
      </p:sp>
    </p:spTree>
    <p:extLst>
      <p:ext uri="{BB962C8B-B14F-4D97-AF65-F5344CB8AC3E}">
        <p14:creationId xmlns:p14="http://schemas.microsoft.com/office/powerpoint/2010/main" val="2941742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041864" y="1008795"/>
            <a:ext cx="789490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394" y="1259839"/>
            <a:ext cx="7121366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26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veintiséis</a:t>
            </a:r>
          </a:p>
        </p:txBody>
      </p:sp>
    </p:spTree>
    <p:extLst>
      <p:ext uri="{BB962C8B-B14F-4D97-AF65-F5344CB8AC3E}">
        <p14:creationId xmlns:p14="http://schemas.microsoft.com/office/powerpoint/2010/main" val="16671723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041864" y="1008795"/>
            <a:ext cx="789490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394" y="1259839"/>
            <a:ext cx="7121366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27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veintisiete</a:t>
            </a:r>
          </a:p>
        </p:txBody>
      </p:sp>
    </p:spTree>
    <p:extLst>
      <p:ext uri="{BB962C8B-B14F-4D97-AF65-F5344CB8AC3E}">
        <p14:creationId xmlns:p14="http://schemas.microsoft.com/office/powerpoint/2010/main" val="1113450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041864" y="1008795"/>
            <a:ext cx="789490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394" y="1259839"/>
            <a:ext cx="7121366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28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veintiocho</a:t>
            </a:r>
          </a:p>
        </p:txBody>
      </p:sp>
    </p:spTree>
    <p:extLst>
      <p:ext uri="{BB962C8B-B14F-4D97-AF65-F5344CB8AC3E}">
        <p14:creationId xmlns:p14="http://schemas.microsoft.com/office/powerpoint/2010/main" val="21380584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041864" y="1008795"/>
            <a:ext cx="789490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394" y="1259839"/>
            <a:ext cx="7121366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29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veintinueve</a:t>
            </a:r>
          </a:p>
        </p:txBody>
      </p:sp>
    </p:spTree>
    <p:extLst>
      <p:ext uri="{BB962C8B-B14F-4D97-AF65-F5344CB8AC3E}">
        <p14:creationId xmlns:p14="http://schemas.microsoft.com/office/powerpoint/2010/main" val="10273588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2041864" y="1008795"/>
            <a:ext cx="789490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394" y="1259839"/>
            <a:ext cx="7121366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30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treinta</a:t>
            </a:r>
          </a:p>
        </p:txBody>
      </p:sp>
    </p:spTree>
    <p:extLst>
      <p:ext uri="{BB962C8B-B14F-4D97-AF65-F5344CB8AC3E}">
        <p14:creationId xmlns:p14="http://schemas.microsoft.com/office/powerpoint/2010/main" val="34456425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1171852" y="1008794"/>
            <a:ext cx="949023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17" y="1259839"/>
            <a:ext cx="9223905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31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treinta y uno</a:t>
            </a:r>
          </a:p>
        </p:txBody>
      </p:sp>
    </p:spTree>
    <p:extLst>
      <p:ext uri="{BB962C8B-B14F-4D97-AF65-F5344CB8AC3E}">
        <p14:creationId xmlns:p14="http://schemas.microsoft.com/office/powerpoint/2010/main" val="5377738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1171852" y="1008794"/>
            <a:ext cx="949023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17" y="1259839"/>
            <a:ext cx="9223905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32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treinta y dos</a:t>
            </a:r>
          </a:p>
        </p:txBody>
      </p:sp>
    </p:spTree>
    <p:extLst>
      <p:ext uri="{BB962C8B-B14F-4D97-AF65-F5344CB8AC3E}">
        <p14:creationId xmlns:p14="http://schemas.microsoft.com/office/powerpoint/2010/main" val="7100517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1171852" y="1008794"/>
            <a:ext cx="949023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17" y="1259839"/>
            <a:ext cx="9223905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33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treinta y tres</a:t>
            </a:r>
          </a:p>
        </p:txBody>
      </p:sp>
    </p:spTree>
    <p:extLst>
      <p:ext uri="{BB962C8B-B14F-4D97-AF65-F5344CB8AC3E}">
        <p14:creationId xmlns:p14="http://schemas.microsoft.com/office/powerpoint/2010/main" val="26111242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1171852" y="1008794"/>
            <a:ext cx="949023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17" y="1259839"/>
            <a:ext cx="9223905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34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treinta y cuatro</a:t>
            </a:r>
          </a:p>
        </p:txBody>
      </p:sp>
    </p:spTree>
    <p:extLst>
      <p:ext uri="{BB962C8B-B14F-4D97-AF65-F5344CB8AC3E}">
        <p14:creationId xmlns:p14="http://schemas.microsoft.com/office/powerpoint/2010/main" val="33827252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1171852" y="1008794"/>
            <a:ext cx="949023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17" y="1259839"/>
            <a:ext cx="9223905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35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treinta y cinco</a:t>
            </a:r>
          </a:p>
        </p:txBody>
      </p:sp>
    </p:spTree>
    <p:extLst>
      <p:ext uri="{BB962C8B-B14F-4D97-AF65-F5344CB8AC3E}">
        <p14:creationId xmlns:p14="http://schemas.microsoft.com/office/powerpoint/2010/main" val="8699903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1171852" y="1008794"/>
            <a:ext cx="949023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17" y="1259839"/>
            <a:ext cx="9223905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36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treinta y seis</a:t>
            </a:r>
          </a:p>
        </p:txBody>
      </p:sp>
    </p:spTree>
    <p:extLst>
      <p:ext uri="{BB962C8B-B14F-4D97-AF65-F5344CB8AC3E}">
        <p14:creationId xmlns:p14="http://schemas.microsoft.com/office/powerpoint/2010/main" val="954191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1171852" y="1008794"/>
            <a:ext cx="949023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17" y="1259839"/>
            <a:ext cx="9223905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37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treinta y siete</a:t>
            </a:r>
          </a:p>
        </p:txBody>
      </p:sp>
    </p:spTree>
    <p:extLst>
      <p:ext uri="{BB962C8B-B14F-4D97-AF65-F5344CB8AC3E}">
        <p14:creationId xmlns:p14="http://schemas.microsoft.com/office/powerpoint/2010/main" val="33230312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1171852" y="1008794"/>
            <a:ext cx="949023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17" y="1259839"/>
            <a:ext cx="9223905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38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treinta y ocho</a:t>
            </a:r>
          </a:p>
        </p:txBody>
      </p:sp>
    </p:spTree>
    <p:extLst>
      <p:ext uri="{BB962C8B-B14F-4D97-AF65-F5344CB8AC3E}">
        <p14:creationId xmlns:p14="http://schemas.microsoft.com/office/powerpoint/2010/main" val="13832908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1171852" y="1008794"/>
            <a:ext cx="949023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17" y="1259839"/>
            <a:ext cx="9223905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39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treinta y nueve</a:t>
            </a:r>
          </a:p>
        </p:txBody>
      </p:sp>
    </p:spTree>
    <p:extLst>
      <p:ext uri="{BB962C8B-B14F-4D97-AF65-F5344CB8AC3E}">
        <p14:creationId xmlns:p14="http://schemas.microsoft.com/office/powerpoint/2010/main" val="34929523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1171852" y="1008794"/>
            <a:ext cx="9490237" cy="48404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17" y="1259839"/>
            <a:ext cx="9223905" cy="43383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40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cuarenta</a:t>
            </a:r>
          </a:p>
        </p:txBody>
      </p:sp>
    </p:spTree>
    <p:extLst>
      <p:ext uri="{BB962C8B-B14F-4D97-AF65-F5344CB8AC3E}">
        <p14:creationId xmlns:p14="http://schemas.microsoft.com/office/powerpoint/2010/main" val="30965493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709312" y="916618"/>
            <a:ext cx="10768613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10" y="1393795"/>
            <a:ext cx="10768612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41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cuarenta y uno</a:t>
            </a:r>
          </a:p>
        </p:txBody>
      </p:sp>
    </p:spTree>
    <p:extLst>
      <p:ext uri="{BB962C8B-B14F-4D97-AF65-F5344CB8AC3E}">
        <p14:creationId xmlns:p14="http://schemas.microsoft.com/office/powerpoint/2010/main" val="10124299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709312" y="916618"/>
            <a:ext cx="10768613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10" y="1393795"/>
            <a:ext cx="10768612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42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cuarenta y dos</a:t>
            </a:r>
          </a:p>
        </p:txBody>
      </p:sp>
    </p:spTree>
    <p:extLst>
      <p:ext uri="{BB962C8B-B14F-4D97-AF65-F5344CB8AC3E}">
        <p14:creationId xmlns:p14="http://schemas.microsoft.com/office/powerpoint/2010/main" val="8380358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709312" y="916618"/>
            <a:ext cx="10768613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10" y="1393795"/>
            <a:ext cx="10768612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43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cuarenta y tres</a:t>
            </a:r>
          </a:p>
        </p:txBody>
      </p:sp>
    </p:spTree>
    <p:extLst>
      <p:ext uri="{BB962C8B-B14F-4D97-AF65-F5344CB8AC3E}">
        <p14:creationId xmlns:p14="http://schemas.microsoft.com/office/powerpoint/2010/main" val="4586106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709312" y="916618"/>
            <a:ext cx="10768613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10" y="1393795"/>
            <a:ext cx="10768612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44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cuarenta y cuatro</a:t>
            </a:r>
          </a:p>
        </p:txBody>
      </p:sp>
    </p:spTree>
    <p:extLst>
      <p:ext uri="{BB962C8B-B14F-4D97-AF65-F5344CB8AC3E}">
        <p14:creationId xmlns:p14="http://schemas.microsoft.com/office/powerpoint/2010/main" val="39139231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709312" y="916618"/>
            <a:ext cx="10768613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10" y="1393795"/>
            <a:ext cx="10768612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45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cuarenta y cinco</a:t>
            </a:r>
          </a:p>
        </p:txBody>
      </p:sp>
    </p:spTree>
    <p:extLst>
      <p:ext uri="{BB962C8B-B14F-4D97-AF65-F5344CB8AC3E}">
        <p14:creationId xmlns:p14="http://schemas.microsoft.com/office/powerpoint/2010/main" val="10192146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709312" y="916618"/>
            <a:ext cx="10768613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10" y="1393795"/>
            <a:ext cx="10768612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46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cuarenta y seis</a:t>
            </a:r>
          </a:p>
        </p:txBody>
      </p:sp>
    </p:spTree>
    <p:extLst>
      <p:ext uri="{BB962C8B-B14F-4D97-AF65-F5344CB8AC3E}">
        <p14:creationId xmlns:p14="http://schemas.microsoft.com/office/powerpoint/2010/main" val="5468764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709312" y="916618"/>
            <a:ext cx="10768613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10" y="1393795"/>
            <a:ext cx="10768612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47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cuarenta y siete</a:t>
            </a:r>
          </a:p>
        </p:txBody>
      </p:sp>
    </p:spTree>
    <p:extLst>
      <p:ext uri="{BB962C8B-B14F-4D97-AF65-F5344CB8AC3E}">
        <p14:creationId xmlns:p14="http://schemas.microsoft.com/office/powerpoint/2010/main" val="2999576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709312" y="916618"/>
            <a:ext cx="10768613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10" y="1393795"/>
            <a:ext cx="10768612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48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cuarenta y ocho</a:t>
            </a:r>
          </a:p>
        </p:txBody>
      </p:sp>
    </p:spTree>
    <p:extLst>
      <p:ext uri="{BB962C8B-B14F-4D97-AF65-F5344CB8AC3E}">
        <p14:creationId xmlns:p14="http://schemas.microsoft.com/office/powerpoint/2010/main" val="17363505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709312" y="916618"/>
            <a:ext cx="10768613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10" y="1393795"/>
            <a:ext cx="10768612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49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cuarenta y nueve</a:t>
            </a:r>
          </a:p>
        </p:txBody>
      </p:sp>
    </p:spTree>
    <p:extLst>
      <p:ext uri="{BB962C8B-B14F-4D97-AF65-F5344CB8AC3E}">
        <p14:creationId xmlns:p14="http://schemas.microsoft.com/office/powerpoint/2010/main" val="2120458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50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cincuenta</a:t>
            </a:r>
          </a:p>
        </p:txBody>
      </p:sp>
    </p:spTree>
    <p:extLst>
      <p:ext uri="{BB962C8B-B14F-4D97-AF65-F5344CB8AC3E}">
        <p14:creationId xmlns:p14="http://schemas.microsoft.com/office/powerpoint/2010/main" val="35869286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51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cincuenta y uno</a:t>
            </a:r>
          </a:p>
        </p:txBody>
      </p:sp>
    </p:spTree>
    <p:extLst>
      <p:ext uri="{BB962C8B-B14F-4D97-AF65-F5344CB8AC3E}">
        <p14:creationId xmlns:p14="http://schemas.microsoft.com/office/powerpoint/2010/main" val="3428314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52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cincuenta y dos</a:t>
            </a:r>
          </a:p>
        </p:txBody>
      </p:sp>
    </p:spTree>
    <p:extLst>
      <p:ext uri="{BB962C8B-B14F-4D97-AF65-F5344CB8AC3E}">
        <p14:creationId xmlns:p14="http://schemas.microsoft.com/office/powerpoint/2010/main" val="16738100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53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cincuenta y tres</a:t>
            </a:r>
          </a:p>
        </p:txBody>
      </p:sp>
    </p:spTree>
    <p:extLst>
      <p:ext uri="{BB962C8B-B14F-4D97-AF65-F5344CB8AC3E}">
        <p14:creationId xmlns:p14="http://schemas.microsoft.com/office/powerpoint/2010/main" val="12000495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54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cincuenta y cuatro</a:t>
            </a:r>
          </a:p>
        </p:txBody>
      </p:sp>
    </p:spTree>
    <p:extLst>
      <p:ext uri="{BB962C8B-B14F-4D97-AF65-F5344CB8AC3E}">
        <p14:creationId xmlns:p14="http://schemas.microsoft.com/office/powerpoint/2010/main" val="5832141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55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cincuenta y cinco</a:t>
            </a:r>
          </a:p>
        </p:txBody>
      </p:sp>
    </p:spTree>
    <p:extLst>
      <p:ext uri="{BB962C8B-B14F-4D97-AF65-F5344CB8AC3E}">
        <p14:creationId xmlns:p14="http://schemas.microsoft.com/office/powerpoint/2010/main" val="14270933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56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cincuenta y seis</a:t>
            </a:r>
          </a:p>
        </p:txBody>
      </p:sp>
    </p:spTree>
    <p:extLst>
      <p:ext uri="{BB962C8B-B14F-4D97-AF65-F5344CB8AC3E}">
        <p14:creationId xmlns:p14="http://schemas.microsoft.com/office/powerpoint/2010/main" val="14529315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57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cincuenta y siete</a:t>
            </a:r>
          </a:p>
        </p:txBody>
      </p:sp>
    </p:spTree>
    <p:extLst>
      <p:ext uri="{BB962C8B-B14F-4D97-AF65-F5344CB8AC3E}">
        <p14:creationId xmlns:p14="http://schemas.microsoft.com/office/powerpoint/2010/main" val="36225208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58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cincuenta y ocho</a:t>
            </a:r>
          </a:p>
        </p:txBody>
      </p:sp>
    </p:spTree>
    <p:extLst>
      <p:ext uri="{BB962C8B-B14F-4D97-AF65-F5344CB8AC3E}">
        <p14:creationId xmlns:p14="http://schemas.microsoft.com/office/powerpoint/2010/main" val="7547121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59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cincuenta y nueve</a:t>
            </a:r>
          </a:p>
        </p:txBody>
      </p:sp>
    </p:spTree>
    <p:extLst>
      <p:ext uri="{BB962C8B-B14F-4D97-AF65-F5344CB8AC3E}">
        <p14:creationId xmlns:p14="http://schemas.microsoft.com/office/powerpoint/2010/main" val="4421476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60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sesenta</a:t>
            </a:r>
          </a:p>
        </p:txBody>
      </p:sp>
    </p:spTree>
    <p:extLst>
      <p:ext uri="{BB962C8B-B14F-4D97-AF65-F5344CB8AC3E}">
        <p14:creationId xmlns:p14="http://schemas.microsoft.com/office/powerpoint/2010/main" val="7666590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61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sesenta y uno</a:t>
            </a:r>
          </a:p>
        </p:txBody>
      </p:sp>
    </p:spTree>
    <p:extLst>
      <p:ext uri="{BB962C8B-B14F-4D97-AF65-F5344CB8AC3E}">
        <p14:creationId xmlns:p14="http://schemas.microsoft.com/office/powerpoint/2010/main" val="3674001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62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sesenta y dos</a:t>
            </a:r>
          </a:p>
        </p:txBody>
      </p:sp>
    </p:spTree>
    <p:extLst>
      <p:ext uri="{BB962C8B-B14F-4D97-AF65-F5344CB8AC3E}">
        <p14:creationId xmlns:p14="http://schemas.microsoft.com/office/powerpoint/2010/main" val="41864550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63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sesenta y tres</a:t>
            </a:r>
          </a:p>
        </p:txBody>
      </p:sp>
    </p:spTree>
    <p:extLst>
      <p:ext uri="{BB962C8B-B14F-4D97-AF65-F5344CB8AC3E}">
        <p14:creationId xmlns:p14="http://schemas.microsoft.com/office/powerpoint/2010/main" val="10856636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64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sesenta y cuatro</a:t>
            </a:r>
          </a:p>
        </p:txBody>
      </p:sp>
    </p:spTree>
    <p:extLst>
      <p:ext uri="{BB962C8B-B14F-4D97-AF65-F5344CB8AC3E}">
        <p14:creationId xmlns:p14="http://schemas.microsoft.com/office/powerpoint/2010/main" val="34703707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65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sesenta y cinco</a:t>
            </a:r>
          </a:p>
        </p:txBody>
      </p:sp>
    </p:spTree>
    <p:extLst>
      <p:ext uri="{BB962C8B-B14F-4D97-AF65-F5344CB8AC3E}">
        <p14:creationId xmlns:p14="http://schemas.microsoft.com/office/powerpoint/2010/main" val="32306429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66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sesenta y seis</a:t>
            </a:r>
          </a:p>
        </p:txBody>
      </p:sp>
    </p:spTree>
    <p:extLst>
      <p:ext uri="{BB962C8B-B14F-4D97-AF65-F5344CB8AC3E}">
        <p14:creationId xmlns:p14="http://schemas.microsoft.com/office/powerpoint/2010/main" val="26163807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67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sesenta y siete</a:t>
            </a:r>
          </a:p>
        </p:txBody>
      </p:sp>
    </p:spTree>
    <p:extLst>
      <p:ext uri="{BB962C8B-B14F-4D97-AF65-F5344CB8AC3E}">
        <p14:creationId xmlns:p14="http://schemas.microsoft.com/office/powerpoint/2010/main" val="21674488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68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sesenta y ocho</a:t>
            </a:r>
          </a:p>
        </p:txBody>
      </p:sp>
    </p:spTree>
    <p:extLst>
      <p:ext uri="{BB962C8B-B14F-4D97-AF65-F5344CB8AC3E}">
        <p14:creationId xmlns:p14="http://schemas.microsoft.com/office/powerpoint/2010/main" val="34906906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69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sesenta y nueve</a:t>
            </a:r>
          </a:p>
        </p:txBody>
      </p:sp>
    </p:spTree>
    <p:extLst>
      <p:ext uri="{BB962C8B-B14F-4D97-AF65-F5344CB8AC3E}">
        <p14:creationId xmlns:p14="http://schemas.microsoft.com/office/powerpoint/2010/main" val="12173038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70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setenta </a:t>
            </a:r>
          </a:p>
        </p:txBody>
      </p:sp>
    </p:spTree>
    <p:extLst>
      <p:ext uri="{BB962C8B-B14F-4D97-AF65-F5344CB8AC3E}">
        <p14:creationId xmlns:p14="http://schemas.microsoft.com/office/powerpoint/2010/main" val="129901272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71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setenta y uno </a:t>
            </a:r>
          </a:p>
        </p:txBody>
      </p:sp>
    </p:spTree>
    <p:extLst>
      <p:ext uri="{BB962C8B-B14F-4D97-AF65-F5344CB8AC3E}">
        <p14:creationId xmlns:p14="http://schemas.microsoft.com/office/powerpoint/2010/main" val="22618675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72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setenta y uno </a:t>
            </a:r>
          </a:p>
        </p:txBody>
      </p:sp>
    </p:spTree>
    <p:extLst>
      <p:ext uri="{BB962C8B-B14F-4D97-AF65-F5344CB8AC3E}">
        <p14:creationId xmlns:p14="http://schemas.microsoft.com/office/powerpoint/2010/main" val="28710803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73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setenta y tres </a:t>
            </a:r>
          </a:p>
        </p:txBody>
      </p:sp>
    </p:spTree>
    <p:extLst>
      <p:ext uri="{BB962C8B-B14F-4D97-AF65-F5344CB8AC3E}">
        <p14:creationId xmlns:p14="http://schemas.microsoft.com/office/powerpoint/2010/main" val="2415915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74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setenta y cuatro</a:t>
            </a:r>
          </a:p>
        </p:txBody>
      </p:sp>
    </p:spTree>
    <p:extLst>
      <p:ext uri="{BB962C8B-B14F-4D97-AF65-F5344CB8AC3E}">
        <p14:creationId xmlns:p14="http://schemas.microsoft.com/office/powerpoint/2010/main" val="197791738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75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setenta y cinco</a:t>
            </a:r>
          </a:p>
        </p:txBody>
      </p:sp>
    </p:spTree>
    <p:extLst>
      <p:ext uri="{BB962C8B-B14F-4D97-AF65-F5344CB8AC3E}">
        <p14:creationId xmlns:p14="http://schemas.microsoft.com/office/powerpoint/2010/main" val="223384113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76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setenta y seis</a:t>
            </a:r>
          </a:p>
        </p:txBody>
      </p:sp>
    </p:spTree>
    <p:extLst>
      <p:ext uri="{BB962C8B-B14F-4D97-AF65-F5344CB8AC3E}">
        <p14:creationId xmlns:p14="http://schemas.microsoft.com/office/powerpoint/2010/main" val="36010168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77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setenta y siete</a:t>
            </a:r>
          </a:p>
        </p:txBody>
      </p:sp>
    </p:spTree>
    <p:extLst>
      <p:ext uri="{BB962C8B-B14F-4D97-AF65-F5344CB8AC3E}">
        <p14:creationId xmlns:p14="http://schemas.microsoft.com/office/powerpoint/2010/main" val="2627282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78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setenta y ocho</a:t>
            </a:r>
          </a:p>
        </p:txBody>
      </p:sp>
    </p:spTree>
    <p:extLst>
      <p:ext uri="{BB962C8B-B14F-4D97-AF65-F5344CB8AC3E}">
        <p14:creationId xmlns:p14="http://schemas.microsoft.com/office/powerpoint/2010/main" val="398708010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79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setenta y nueve</a:t>
            </a:r>
          </a:p>
        </p:txBody>
      </p:sp>
    </p:spTree>
    <p:extLst>
      <p:ext uri="{BB962C8B-B14F-4D97-AF65-F5344CB8AC3E}">
        <p14:creationId xmlns:p14="http://schemas.microsoft.com/office/powerpoint/2010/main" val="385238203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80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ochenta</a:t>
            </a:r>
          </a:p>
        </p:txBody>
      </p:sp>
    </p:spTree>
    <p:extLst>
      <p:ext uri="{BB962C8B-B14F-4D97-AF65-F5344CB8AC3E}">
        <p14:creationId xmlns:p14="http://schemas.microsoft.com/office/powerpoint/2010/main" val="296593812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81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ochenta y uno</a:t>
            </a:r>
          </a:p>
        </p:txBody>
      </p:sp>
    </p:spTree>
    <p:extLst>
      <p:ext uri="{BB962C8B-B14F-4D97-AF65-F5344CB8AC3E}">
        <p14:creationId xmlns:p14="http://schemas.microsoft.com/office/powerpoint/2010/main" val="161708327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82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ochenta y dos</a:t>
            </a:r>
          </a:p>
        </p:txBody>
      </p:sp>
    </p:spTree>
    <p:extLst>
      <p:ext uri="{BB962C8B-B14F-4D97-AF65-F5344CB8AC3E}">
        <p14:creationId xmlns:p14="http://schemas.microsoft.com/office/powerpoint/2010/main" val="170101381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83</a:t>
            </a:r>
            <a:br>
              <a:rPr lang="en-GB" sz="9600" dirty="0">
                <a:latin typeface="Calisto MT" panose="02040603050505030304" pitchFamily="18" charset="0"/>
              </a:rPr>
            </a:b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ochenta y tres</a:t>
            </a:r>
          </a:p>
        </p:txBody>
      </p:sp>
    </p:spTree>
    <p:extLst>
      <p:ext uri="{BB962C8B-B14F-4D97-AF65-F5344CB8AC3E}">
        <p14:creationId xmlns:p14="http://schemas.microsoft.com/office/powerpoint/2010/main" val="87345625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84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ochenta y cuatro</a:t>
            </a:r>
          </a:p>
        </p:txBody>
      </p:sp>
    </p:spTree>
    <p:extLst>
      <p:ext uri="{BB962C8B-B14F-4D97-AF65-F5344CB8AC3E}">
        <p14:creationId xmlns:p14="http://schemas.microsoft.com/office/powerpoint/2010/main" val="142237148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85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ochenta y cinco</a:t>
            </a:r>
          </a:p>
        </p:txBody>
      </p:sp>
    </p:spTree>
    <p:extLst>
      <p:ext uri="{BB962C8B-B14F-4D97-AF65-F5344CB8AC3E}">
        <p14:creationId xmlns:p14="http://schemas.microsoft.com/office/powerpoint/2010/main" val="83436295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86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ochenta y seis</a:t>
            </a:r>
          </a:p>
        </p:txBody>
      </p:sp>
    </p:spTree>
    <p:extLst>
      <p:ext uri="{BB962C8B-B14F-4D97-AF65-F5344CB8AC3E}">
        <p14:creationId xmlns:p14="http://schemas.microsoft.com/office/powerpoint/2010/main" val="28166818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87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ochenta y siete</a:t>
            </a:r>
          </a:p>
        </p:txBody>
      </p:sp>
    </p:spTree>
    <p:extLst>
      <p:ext uri="{BB962C8B-B14F-4D97-AF65-F5344CB8AC3E}">
        <p14:creationId xmlns:p14="http://schemas.microsoft.com/office/powerpoint/2010/main" val="371191453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88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ochenta y ocho</a:t>
            </a:r>
          </a:p>
        </p:txBody>
      </p:sp>
    </p:spTree>
    <p:extLst>
      <p:ext uri="{BB962C8B-B14F-4D97-AF65-F5344CB8AC3E}">
        <p14:creationId xmlns:p14="http://schemas.microsoft.com/office/powerpoint/2010/main" val="400842578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89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ochenta y nueve</a:t>
            </a:r>
          </a:p>
        </p:txBody>
      </p:sp>
    </p:spTree>
    <p:extLst>
      <p:ext uri="{BB962C8B-B14F-4D97-AF65-F5344CB8AC3E}">
        <p14:creationId xmlns:p14="http://schemas.microsoft.com/office/powerpoint/2010/main" val="37639250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90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noventa</a:t>
            </a:r>
          </a:p>
        </p:txBody>
      </p:sp>
    </p:spTree>
    <p:extLst>
      <p:ext uri="{BB962C8B-B14F-4D97-AF65-F5344CB8AC3E}">
        <p14:creationId xmlns:p14="http://schemas.microsoft.com/office/powerpoint/2010/main" val="396372915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91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noventa y uno</a:t>
            </a:r>
          </a:p>
        </p:txBody>
      </p:sp>
    </p:spTree>
    <p:extLst>
      <p:ext uri="{BB962C8B-B14F-4D97-AF65-F5344CB8AC3E}">
        <p14:creationId xmlns:p14="http://schemas.microsoft.com/office/powerpoint/2010/main" val="14211925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92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noventa y dos</a:t>
            </a:r>
          </a:p>
        </p:txBody>
      </p:sp>
    </p:spTree>
    <p:extLst>
      <p:ext uri="{BB962C8B-B14F-4D97-AF65-F5344CB8AC3E}">
        <p14:creationId xmlns:p14="http://schemas.microsoft.com/office/powerpoint/2010/main" val="289530008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93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noventa y tres</a:t>
            </a:r>
          </a:p>
        </p:txBody>
      </p:sp>
    </p:spTree>
    <p:extLst>
      <p:ext uri="{BB962C8B-B14F-4D97-AF65-F5344CB8AC3E}">
        <p14:creationId xmlns:p14="http://schemas.microsoft.com/office/powerpoint/2010/main" val="129229743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94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noventa y cuatro</a:t>
            </a:r>
          </a:p>
        </p:txBody>
      </p:sp>
    </p:spTree>
    <p:extLst>
      <p:ext uri="{BB962C8B-B14F-4D97-AF65-F5344CB8AC3E}">
        <p14:creationId xmlns:p14="http://schemas.microsoft.com/office/powerpoint/2010/main" val="87014315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95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noventa y cinco</a:t>
            </a:r>
          </a:p>
        </p:txBody>
      </p:sp>
    </p:spTree>
    <p:extLst>
      <p:ext uri="{BB962C8B-B14F-4D97-AF65-F5344CB8AC3E}">
        <p14:creationId xmlns:p14="http://schemas.microsoft.com/office/powerpoint/2010/main" val="315088343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96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noventa y seis</a:t>
            </a:r>
          </a:p>
        </p:txBody>
      </p:sp>
    </p:spTree>
    <p:extLst>
      <p:ext uri="{BB962C8B-B14F-4D97-AF65-F5344CB8AC3E}">
        <p14:creationId xmlns:p14="http://schemas.microsoft.com/office/powerpoint/2010/main" val="11920115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97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noventa y siete</a:t>
            </a:r>
          </a:p>
        </p:txBody>
      </p:sp>
    </p:spTree>
    <p:extLst>
      <p:ext uri="{BB962C8B-B14F-4D97-AF65-F5344CB8AC3E}">
        <p14:creationId xmlns:p14="http://schemas.microsoft.com/office/powerpoint/2010/main" val="309552242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98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noventa y ocho</a:t>
            </a:r>
          </a:p>
        </p:txBody>
      </p:sp>
    </p:spTree>
    <p:extLst>
      <p:ext uri="{BB962C8B-B14F-4D97-AF65-F5344CB8AC3E}">
        <p14:creationId xmlns:p14="http://schemas.microsoft.com/office/powerpoint/2010/main" val="70927130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99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noventa y nueve</a:t>
            </a:r>
          </a:p>
        </p:txBody>
      </p:sp>
    </p:spTree>
    <p:extLst>
      <p:ext uri="{BB962C8B-B14F-4D97-AF65-F5344CB8AC3E}">
        <p14:creationId xmlns:p14="http://schemas.microsoft.com/office/powerpoint/2010/main" val="166458266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100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cien</a:t>
            </a:r>
          </a:p>
        </p:txBody>
      </p:sp>
    </p:spTree>
    <p:extLst>
      <p:ext uri="{BB962C8B-B14F-4D97-AF65-F5344CB8AC3E}">
        <p14:creationId xmlns:p14="http://schemas.microsoft.com/office/powerpoint/2010/main" val="207686849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101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ciento uno</a:t>
            </a:r>
          </a:p>
        </p:txBody>
      </p:sp>
    </p:spTree>
    <p:extLst>
      <p:ext uri="{BB962C8B-B14F-4D97-AF65-F5344CB8AC3E}">
        <p14:creationId xmlns:p14="http://schemas.microsoft.com/office/powerpoint/2010/main" val="273997149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102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ciento dos</a:t>
            </a:r>
          </a:p>
        </p:txBody>
      </p:sp>
    </p:spTree>
    <p:extLst>
      <p:ext uri="{BB962C8B-B14F-4D97-AF65-F5344CB8AC3E}">
        <p14:creationId xmlns:p14="http://schemas.microsoft.com/office/powerpoint/2010/main" val="45647829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110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ciento diez</a:t>
            </a:r>
          </a:p>
        </p:txBody>
      </p:sp>
    </p:spTree>
    <p:extLst>
      <p:ext uri="{BB962C8B-B14F-4D97-AF65-F5344CB8AC3E}">
        <p14:creationId xmlns:p14="http://schemas.microsoft.com/office/powerpoint/2010/main" val="335211222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200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doscientos</a:t>
            </a:r>
          </a:p>
        </p:txBody>
      </p:sp>
    </p:spTree>
    <p:extLst>
      <p:ext uri="{BB962C8B-B14F-4D97-AF65-F5344CB8AC3E}">
        <p14:creationId xmlns:p14="http://schemas.microsoft.com/office/powerpoint/2010/main" val="211322650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300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trescientos</a:t>
            </a:r>
          </a:p>
        </p:txBody>
      </p:sp>
    </p:spTree>
    <p:extLst>
      <p:ext uri="{BB962C8B-B14F-4D97-AF65-F5344CB8AC3E}">
        <p14:creationId xmlns:p14="http://schemas.microsoft.com/office/powerpoint/2010/main" val="5201211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400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cuatrocientos</a:t>
            </a:r>
          </a:p>
        </p:txBody>
      </p:sp>
    </p:spTree>
    <p:extLst>
      <p:ext uri="{BB962C8B-B14F-4D97-AF65-F5344CB8AC3E}">
        <p14:creationId xmlns:p14="http://schemas.microsoft.com/office/powerpoint/2010/main" val="334085019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500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quinientos</a:t>
            </a:r>
          </a:p>
        </p:txBody>
      </p:sp>
    </p:spTree>
    <p:extLst>
      <p:ext uri="{BB962C8B-B14F-4D97-AF65-F5344CB8AC3E}">
        <p14:creationId xmlns:p14="http://schemas.microsoft.com/office/powerpoint/2010/main" val="26303005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600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seiscientos</a:t>
            </a:r>
          </a:p>
        </p:txBody>
      </p:sp>
    </p:spTree>
    <p:extLst>
      <p:ext uri="{BB962C8B-B14F-4D97-AF65-F5344CB8AC3E}">
        <p14:creationId xmlns:p14="http://schemas.microsoft.com/office/powerpoint/2010/main" val="1068962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700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setecientos</a:t>
            </a:r>
          </a:p>
        </p:txBody>
      </p:sp>
    </p:spTree>
    <p:extLst>
      <p:ext uri="{BB962C8B-B14F-4D97-AF65-F5344CB8AC3E}">
        <p14:creationId xmlns:p14="http://schemas.microsoft.com/office/powerpoint/2010/main" val="25974609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800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ochocientos</a:t>
            </a:r>
          </a:p>
        </p:txBody>
      </p:sp>
    </p:spTree>
    <p:extLst>
      <p:ext uri="{BB962C8B-B14F-4D97-AF65-F5344CB8AC3E}">
        <p14:creationId xmlns:p14="http://schemas.microsoft.com/office/powerpoint/2010/main" val="304672586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/>
          </a:bodyPr>
          <a:lstStyle/>
          <a:p>
            <a:pPr algn="ctr"/>
            <a:r>
              <a:rPr lang="en-GB" sz="12000" dirty="0">
                <a:latin typeface="Calisto MT" panose="02040603050505030304" pitchFamily="18" charset="0"/>
              </a:rPr>
              <a:t>900</a:t>
            </a:r>
            <a:br>
              <a:rPr lang="en-GB" sz="96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novecientos</a:t>
            </a:r>
          </a:p>
        </p:txBody>
      </p:sp>
    </p:spTree>
    <p:extLst>
      <p:ext uri="{BB962C8B-B14F-4D97-AF65-F5344CB8AC3E}">
        <p14:creationId xmlns:p14="http://schemas.microsoft.com/office/powerpoint/2010/main" val="105489867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12000" dirty="0">
                <a:latin typeface="Calisto MT" panose="02040603050505030304" pitchFamily="18" charset="0"/>
              </a:rPr>
            </a:br>
            <a:r>
              <a:rPr lang="en-GB" sz="12000" dirty="0">
                <a:latin typeface="Calisto MT" panose="02040603050505030304" pitchFamily="18" charset="0"/>
              </a:rPr>
              <a:t>1,000</a:t>
            </a:r>
            <a:br>
              <a:rPr lang="en-GB" sz="12000" dirty="0">
                <a:latin typeface="Calisto MT" panose="02040603050505030304" pitchFamily="18" charset="0"/>
              </a:rPr>
            </a:br>
            <a:r>
              <a:rPr lang="en-GB" sz="12000" dirty="0">
                <a:latin typeface="Calisto MT" panose="02040603050505030304" pitchFamily="18" charset="0"/>
              </a:rPr>
              <a:t>mil</a:t>
            </a:r>
            <a:br>
              <a:rPr lang="en-GB" sz="9600" dirty="0">
                <a:latin typeface="Calisto MT" panose="02040603050505030304" pitchFamily="18" charset="0"/>
              </a:rPr>
            </a:br>
            <a:endParaRPr lang="es-ES_tradnl" sz="120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81235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12000" dirty="0">
                <a:latin typeface="Calisto MT" panose="02040603050505030304" pitchFamily="18" charset="0"/>
              </a:rPr>
            </a:br>
            <a:r>
              <a:rPr lang="en-GB" sz="12000" dirty="0">
                <a:latin typeface="Calisto MT" panose="02040603050505030304" pitchFamily="18" charset="0"/>
              </a:rPr>
              <a:t>1,000,000</a:t>
            </a:r>
            <a:br>
              <a:rPr lang="en-GB" sz="12000" dirty="0">
                <a:latin typeface="Calisto MT" panose="02040603050505030304" pitchFamily="18" charset="0"/>
              </a:rPr>
            </a:br>
            <a:r>
              <a:rPr lang="es-ES_tradnl" sz="12000" dirty="0">
                <a:latin typeface="Calisto MT" panose="02040603050505030304" pitchFamily="18" charset="0"/>
              </a:rPr>
              <a:t>millón</a:t>
            </a:r>
            <a:br>
              <a:rPr lang="en-GB" sz="9600" dirty="0">
                <a:latin typeface="Calisto MT" panose="02040603050505030304" pitchFamily="18" charset="0"/>
              </a:rPr>
            </a:br>
            <a:endParaRPr lang="es-ES_tradnl" sz="120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95571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3FB9B9E-4130-4984-8EF1-46EE68309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2895" r="2852" b="25683"/>
          <a:stretch/>
        </p:blipFill>
        <p:spPr>
          <a:xfrm>
            <a:off x="228600" y="257174"/>
            <a:ext cx="11730038" cy="63436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BB6003-DEFF-4E3E-A6DD-49EE56742E5B}"/>
              </a:ext>
            </a:extLst>
          </p:cNvPr>
          <p:cNvSpPr/>
          <p:nvPr/>
        </p:nvSpPr>
        <p:spPr>
          <a:xfrm>
            <a:off x="594353" y="916618"/>
            <a:ext cx="10998531" cy="5024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DEFE6-913D-4493-9739-C2AB3DC4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393795"/>
            <a:ext cx="11002728" cy="3932808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12000" dirty="0">
                <a:latin typeface="Calisto MT" panose="02040603050505030304" pitchFamily="18" charset="0"/>
              </a:rPr>
            </a:br>
            <a:r>
              <a:rPr lang="en-GB" sz="12000" dirty="0">
                <a:latin typeface="Calisto MT" panose="02040603050505030304" pitchFamily="18" charset="0"/>
              </a:rPr>
              <a:t>2,000,000</a:t>
            </a:r>
            <a:br>
              <a:rPr lang="en-GB" sz="12000" dirty="0">
                <a:latin typeface="Calisto MT" panose="02040603050505030304" pitchFamily="18" charset="0"/>
              </a:rPr>
            </a:br>
            <a:r>
              <a:rPr lang="en-GB" sz="12000" dirty="0">
                <a:latin typeface="Calisto MT" panose="02040603050505030304" pitchFamily="18" charset="0"/>
              </a:rPr>
              <a:t>dos </a:t>
            </a:r>
            <a:r>
              <a:rPr lang="es-ES_tradnl" sz="12000">
                <a:latin typeface="Calisto MT" panose="02040603050505030304" pitchFamily="18" charset="0"/>
              </a:rPr>
              <a:t>millones</a:t>
            </a:r>
            <a:br>
              <a:rPr lang="en-GB" sz="9600" dirty="0">
                <a:latin typeface="Calisto MT" panose="02040603050505030304" pitchFamily="18" charset="0"/>
              </a:rPr>
            </a:br>
            <a:endParaRPr lang="es-ES_tradnl" sz="12000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374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563</Words>
  <Application>Microsoft Office PowerPoint</Application>
  <PresentationFormat>Widescreen</PresentationFormat>
  <Paragraphs>115</Paragraphs>
  <Slides>115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21" baseType="lpstr">
      <vt:lpstr>A Year Without Rain</vt:lpstr>
      <vt:lpstr>Arial</vt:lpstr>
      <vt:lpstr>Calibri</vt:lpstr>
      <vt:lpstr>Calibri Light</vt:lpstr>
      <vt:lpstr>Calisto MT</vt:lpstr>
      <vt:lpstr>Office Theme</vt:lpstr>
      <vt:lpstr>PowerPoint Presentation</vt:lpstr>
      <vt:lpstr>1  uno</vt:lpstr>
      <vt:lpstr>2  dos</vt:lpstr>
      <vt:lpstr>3  tres</vt:lpstr>
      <vt:lpstr>4  cuatro</vt:lpstr>
      <vt:lpstr>5  cinco</vt:lpstr>
      <vt:lpstr>6  seis</vt:lpstr>
      <vt:lpstr>7  siete</vt:lpstr>
      <vt:lpstr>8  ocho</vt:lpstr>
      <vt:lpstr>9  nueve</vt:lpstr>
      <vt:lpstr>10  diez</vt:lpstr>
      <vt:lpstr>11  once</vt:lpstr>
      <vt:lpstr>12  doce</vt:lpstr>
      <vt:lpstr>13  trece</vt:lpstr>
      <vt:lpstr>14  catorce</vt:lpstr>
      <vt:lpstr>15  quince</vt:lpstr>
      <vt:lpstr>16  dieciséis</vt:lpstr>
      <vt:lpstr>17  diecisiete</vt:lpstr>
      <vt:lpstr>18  dieciocho</vt:lpstr>
      <vt:lpstr>19  diecinueve</vt:lpstr>
      <vt:lpstr>20  veinte</vt:lpstr>
      <vt:lpstr>21  veintiuno</vt:lpstr>
      <vt:lpstr>22  veintidós</vt:lpstr>
      <vt:lpstr>23  veintitrés</vt:lpstr>
      <vt:lpstr>24  veinticuatro</vt:lpstr>
      <vt:lpstr>25  veinticinco</vt:lpstr>
      <vt:lpstr>26  veintiséis</vt:lpstr>
      <vt:lpstr>27  veintisiete</vt:lpstr>
      <vt:lpstr>28  veintiocho</vt:lpstr>
      <vt:lpstr>29  veintinueve</vt:lpstr>
      <vt:lpstr>30  treinta</vt:lpstr>
      <vt:lpstr>31  treinta y uno</vt:lpstr>
      <vt:lpstr>32  treinta y dos</vt:lpstr>
      <vt:lpstr>33  treinta y tres</vt:lpstr>
      <vt:lpstr>34  treinta y cuatro</vt:lpstr>
      <vt:lpstr>35  treinta y cinco</vt:lpstr>
      <vt:lpstr>36  treinta y seis</vt:lpstr>
      <vt:lpstr>37  treinta y siete</vt:lpstr>
      <vt:lpstr>38  treinta y ocho</vt:lpstr>
      <vt:lpstr>39  treinta y nueve</vt:lpstr>
      <vt:lpstr>40  cuarenta</vt:lpstr>
      <vt:lpstr>41  cuarenta y uno</vt:lpstr>
      <vt:lpstr>42  cuarenta y dos</vt:lpstr>
      <vt:lpstr>43  cuarenta y tres</vt:lpstr>
      <vt:lpstr>44  cuarenta y cuatro</vt:lpstr>
      <vt:lpstr>45  cuarenta y cinco</vt:lpstr>
      <vt:lpstr>46  cuarenta y seis</vt:lpstr>
      <vt:lpstr>47  cuarenta y siete</vt:lpstr>
      <vt:lpstr>48  cuarenta y ocho</vt:lpstr>
      <vt:lpstr>49  cuarenta y nueve</vt:lpstr>
      <vt:lpstr>50  cincuenta</vt:lpstr>
      <vt:lpstr>51  cincuenta y uno</vt:lpstr>
      <vt:lpstr>52  cincuenta y dos</vt:lpstr>
      <vt:lpstr>53  cincuenta y tres</vt:lpstr>
      <vt:lpstr>54  cincuenta y cuatro</vt:lpstr>
      <vt:lpstr>55  cincuenta y cinco</vt:lpstr>
      <vt:lpstr>56  cincuenta y seis</vt:lpstr>
      <vt:lpstr>57  cincuenta y siete</vt:lpstr>
      <vt:lpstr>58  cincuenta y ocho</vt:lpstr>
      <vt:lpstr>59  cincuenta y nueve</vt:lpstr>
      <vt:lpstr>60  sesenta</vt:lpstr>
      <vt:lpstr>61  sesenta y uno</vt:lpstr>
      <vt:lpstr>62  sesenta y dos</vt:lpstr>
      <vt:lpstr>63  sesenta y tres</vt:lpstr>
      <vt:lpstr>64  sesenta y cuatro</vt:lpstr>
      <vt:lpstr>65  sesenta y cinco</vt:lpstr>
      <vt:lpstr>66  sesenta y seis</vt:lpstr>
      <vt:lpstr>67  sesenta y siete</vt:lpstr>
      <vt:lpstr>68  sesenta y ocho</vt:lpstr>
      <vt:lpstr>69  sesenta y nueve</vt:lpstr>
      <vt:lpstr>70  setenta </vt:lpstr>
      <vt:lpstr>71  setenta y uno </vt:lpstr>
      <vt:lpstr>72  setenta y uno </vt:lpstr>
      <vt:lpstr>73  setenta y tres </vt:lpstr>
      <vt:lpstr>74  setenta y cuatro</vt:lpstr>
      <vt:lpstr>75  setenta y cinco</vt:lpstr>
      <vt:lpstr>76  setenta y seis</vt:lpstr>
      <vt:lpstr>77  setenta y siete</vt:lpstr>
      <vt:lpstr>78  setenta y ocho</vt:lpstr>
      <vt:lpstr>79  setenta y nueve</vt:lpstr>
      <vt:lpstr>80  ochenta</vt:lpstr>
      <vt:lpstr>81  ochenta y uno</vt:lpstr>
      <vt:lpstr>82  ochenta y dos</vt:lpstr>
      <vt:lpstr>83  ochenta y tres</vt:lpstr>
      <vt:lpstr>84 ochenta y cuatro</vt:lpstr>
      <vt:lpstr>85 ochenta y cinco</vt:lpstr>
      <vt:lpstr>86 ochenta y seis</vt:lpstr>
      <vt:lpstr>87 ochenta y siete</vt:lpstr>
      <vt:lpstr>88 ochenta y ocho</vt:lpstr>
      <vt:lpstr>89 ochenta y nueve</vt:lpstr>
      <vt:lpstr>90 noventa</vt:lpstr>
      <vt:lpstr>91 noventa y uno</vt:lpstr>
      <vt:lpstr>92 noventa y dos</vt:lpstr>
      <vt:lpstr>93 noventa y tres</vt:lpstr>
      <vt:lpstr>94 noventa y cuatro</vt:lpstr>
      <vt:lpstr>95 noventa y cinco</vt:lpstr>
      <vt:lpstr>96 noventa y seis</vt:lpstr>
      <vt:lpstr>97 noventa y siete</vt:lpstr>
      <vt:lpstr>98 noventa y ocho</vt:lpstr>
      <vt:lpstr>99 noventa y nueve</vt:lpstr>
      <vt:lpstr>100 cien</vt:lpstr>
      <vt:lpstr>101 ciento uno</vt:lpstr>
      <vt:lpstr>102 ciento dos</vt:lpstr>
      <vt:lpstr>110 ciento diez</vt:lpstr>
      <vt:lpstr>200 doscientos</vt:lpstr>
      <vt:lpstr>300 trescientos</vt:lpstr>
      <vt:lpstr>400 cuatrocientos</vt:lpstr>
      <vt:lpstr>500 quinientos</vt:lpstr>
      <vt:lpstr>600 seiscientos</vt:lpstr>
      <vt:lpstr>700 setecientos</vt:lpstr>
      <vt:lpstr>800 ochocientos</vt:lpstr>
      <vt:lpstr>900 novecientos</vt:lpstr>
      <vt:lpstr> 1,000 mil </vt:lpstr>
      <vt:lpstr> 1,000,000 millón </vt:lpstr>
      <vt:lpstr> 2,000,000 dos millones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Crosse</dc:creator>
  <cp:lastModifiedBy>Lexie Crosse</cp:lastModifiedBy>
  <cp:revision>87</cp:revision>
  <dcterms:created xsi:type="dcterms:W3CDTF">2021-03-06T22:48:30Z</dcterms:created>
  <dcterms:modified xsi:type="dcterms:W3CDTF">2022-02-19T19:15:06Z</dcterms:modified>
</cp:coreProperties>
</file>