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3" r:id="rId33"/>
    <p:sldId id="294" r:id="rId34"/>
    <p:sldId id="295" r:id="rId35"/>
    <p:sldId id="292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C15C-3C43-4E7E-BDB5-951AA3F2E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4A410-3307-48CE-A0B7-AF800900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E142-5532-4588-812C-6B31A8D1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994A-6D30-4649-A25C-77723CE7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FE72-8404-4A70-9626-781708DD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3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835F-FCF8-433C-966C-4A3690EA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4AAEF-4616-4E26-B4DB-C614D8349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B8AC6-83F6-4A15-AD4E-07F9970A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7F30-3DAE-4990-92A6-CE3DA54F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C9B1-BB0D-4E24-B667-AF5B51DB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81C7C-287D-4D7A-8101-8BA48A7CA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AA73B-D32F-4BB2-ABF0-30473578D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E0C1-F1ED-4A71-BE6F-985317A2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89D5-4B01-43C4-8645-A2C6A8E3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17659-FFA1-46D1-86FE-3532EB20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BDF7-3900-4C05-BF0A-3279CF07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4085-598C-4726-930B-07B914A8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62E4-B2BC-45CA-9763-21CE0BD3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F089-9271-49BE-A44E-E5C0A02C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FC8D-FE73-4B37-BCB5-A370327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6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9EED-8433-4121-B03A-CF632742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FE48-2692-45AE-AEB8-B1AF1F0FB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F993-96D6-4E22-9345-31DA57CD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8B4A-924F-4FF8-AA94-7FE85566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3DC0-791B-4626-AE28-4DF7F0EB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504C-28CD-462E-B1A2-9F58BEF1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CE59-3287-4551-AB8C-123F28F01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EA732-A314-4283-8C04-F1525DB2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8973F-2078-467C-98A4-D47D7A8B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32106-DA42-4EBB-B95A-80DEB4C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E1EF-2FF4-4375-9D2F-3DD722BB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5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ACC0-1431-495C-8A8F-0A67C4EF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2BA4F-F479-46D3-9B21-19D688336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6EB5-2E43-4223-8982-2E1254D2E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21A84-FD58-4A05-AEDB-B7298546E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CE186-0237-41CB-B8D9-D4925A9D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E1B02-A646-4F95-8D6A-BA290BCC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6FBFF-2AA8-4A8C-90E3-44AB9971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E07F7-3171-4F56-BDDF-C5206BDA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F2E0-CDEC-45CB-AB62-334F7BD3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999B6-F5A6-4CEB-BE5F-AB8DD79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5034A-5455-4E60-922D-1A8F0B84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3BF15-1D76-47B8-8DB7-D1661CBF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79DF0-5CFA-4666-9C62-FC5A2542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35618-49DB-4389-91E2-0F251FF0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D959C-C605-41D5-BDFD-9962EE5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8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EC30-1504-4BF5-89FB-24E8917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3A56-8A2F-4712-8034-96C18E4A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53294-145D-4DA3-8F80-8824FE984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686C5-0F0B-4D6E-A56E-660C249C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4450C-7522-4BBF-97BB-595FD80B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C6FB3-DB54-4E73-A493-864ACADB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8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88F5-3BE4-4004-87B9-ED374518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DCBDA-EB28-4E3E-B33B-9A6363BC5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E1970-5101-4494-9022-4D1E16996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B54AD-D368-43AF-A109-74E0586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332F9-8CC7-42CD-89F8-8A5F881F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27A94-9364-4D73-9C55-E2F33B5F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17E66-4B17-4AD2-BB50-FC395B1B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4B9F8-D954-4C60-8F53-42EC2C6D0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B0C1-0E7D-4E18-9653-CA025B66B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7950-1F4E-4D4C-97A6-0B94B6500AE1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739A-D5B1-4B82-AE6E-5817D4ABF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E874E-AC40-40FD-9D53-F45974878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584C-003A-40D3-B043-A5C14E916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1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E87031-933B-4AF0-A4A2-56216C61D2BF}"/>
              </a:ext>
            </a:extLst>
          </p:cNvPr>
          <p:cNvSpPr txBox="1">
            <a:spLocks/>
          </p:cNvSpPr>
          <p:nvPr/>
        </p:nvSpPr>
        <p:spPr>
          <a:xfrm>
            <a:off x="3491071" y="1798639"/>
            <a:ext cx="5205095" cy="3281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6000" dirty="0">
                <a:latin typeface="A Year Without Rain" panose="02000000000000000000" pitchFamily="2" charset="0"/>
              </a:rPr>
              <a:t>Los </a:t>
            </a:r>
            <a:r>
              <a:rPr lang="es-ES_tradnl" sz="6000" dirty="0">
                <a:latin typeface="A Year Without Rain" panose="02000000000000000000" pitchFamily="2" charset="0"/>
              </a:rPr>
              <a:t>números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46A23-A120-4A7F-AF6D-94FB5D707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3" r="62075" b="61558"/>
          <a:stretch/>
        </p:blipFill>
        <p:spPr>
          <a:xfrm rot="20777545">
            <a:off x="2949573" y="1333963"/>
            <a:ext cx="752523" cy="860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6CBD29-ACE3-426F-9D5A-2156797F4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18" r="-646" b="63099"/>
          <a:stretch/>
        </p:blipFill>
        <p:spPr>
          <a:xfrm rot="862116">
            <a:off x="8718542" y="4585340"/>
            <a:ext cx="685823" cy="801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5FCB4-7680-4218-B0C6-39A7C1620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51" r="41821" b="59198"/>
          <a:stretch/>
        </p:blipFill>
        <p:spPr>
          <a:xfrm rot="540683">
            <a:off x="8458859" y="1389012"/>
            <a:ext cx="634369" cy="819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D1E75-BE4C-4108-9635-37F728A903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57"/>
          <a:stretch/>
        </p:blipFill>
        <p:spPr>
          <a:xfrm rot="20761850">
            <a:off x="2957920" y="4552104"/>
            <a:ext cx="433513" cy="8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nueve</a:t>
            </a:r>
          </a:p>
        </p:txBody>
      </p:sp>
    </p:spTree>
    <p:extLst>
      <p:ext uri="{BB962C8B-B14F-4D97-AF65-F5344CB8AC3E}">
        <p14:creationId xmlns:p14="http://schemas.microsoft.com/office/powerpoint/2010/main" val="791284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99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nueve</a:t>
            </a:r>
          </a:p>
        </p:txBody>
      </p:sp>
    </p:spTree>
    <p:extLst>
      <p:ext uri="{BB962C8B-B14F-4D97-AF65-F5344CB8AC3E}">
        <p14:creationId xmlns:p14="http://schemas.microsoft.com/office/powerpoint/2010/main" val="16645826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cien</a:t>
            </a:r>
          </a:p>
        </p:txBody>
      </p:sp>
    </p:spTree>
    <p:extLst>
      <p:ext uri="{BB962C8B-B14F-4D97-AF65-F5344CB8AC3E}">
        <p14:creationId xmlns:p14="http://schemas.microsoft.com/office/powerpoint/2010/main" val="20768684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101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ciento uno</a:t>
            </a:r>
          </a:p>
        </p:txBody>
      </p:sp>
    </p:spTree>
    <p:extLst>
      <p:ext uri="{BB962C8B-B14F-4D97-AF65-F5344CB8AC3E}">
        <p14:creationId xmlns:p14="http://schemas.microsoft.com/office/powerpoint/2010/main" val="27399714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102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ciento dos</a:t>
            </a:r>
          </a:p>
        </p:txBody>
      </p:sp>
    </p:spTree>
    <p:extLst>
      <p:ext uri="{BB962C8B-B14F-4D97-AF65-F5344CB8AC3E}">
        <p14:creationId xmlns:p14="http://schemas.microsoft.com/office/powerpoint/2010/main" val="4564782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110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ciento diez</a:t>
            </a:r>
          </a:p>
        </p:txBody>
      </p:sp>
    </p:spTree>
    <p:extLst>
      <p:ext uri="{BB962C8B-B14F-4D97-AF65-F5344CB8AC3E}">
        <p14:creationId xmlns:p14="http://schemas.microsoft.com/office/powerpoint/2010/main" val="33521122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doscientos</a:t>
            </a:r>
          </a:p>
        </p:txBody>
      </p:sp>
    </p:spTree>
    <p:extLst>
      <p:ext uri="{BB962C8B-B14F-4D97-AF65-F5344CB8AC3E}">
        <p14:creationId xmlns:p14="http://schemas.microsoft.com/office/powerpoint/2010/main" val="21132265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trescientos</a:t>
            </a:r>
          </a:p>
        </p:txBody>
      </p:sp>
    </p:spTree>
    <p:extLst>
      <p:ext uri="{BB962C8B-B14F-4D97-AF65-F5344CB8AC3E}">
        <p14:creationId xmlns:p14="http://schemas.microsoft.com/office/powerpoint/2010/main" val="520121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cuatrocientos</a:t>
            </a:r>
          </a:p>
        </p:txBody>
      </p:sp>
    </p:spTree>
    <p:extLst>
      <p:ext uri="{BB962C8B-B14F-4D97-AF65-F5344CB8AC3E}">
        <p14:creationId xmlns:p14="http://schemas.microsoft.com/office/powerpoint/2010/main" val="33408501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quinientos</a:t>
            </a:r>
          </a:p>
        </p:txBody>
      </p:sp>
    </p:spTree>
    <p:extLst>
      <p:ext uri="{BB962C8B-B14F-4D97-AF65-F5344CB8AC3E}">
        <p14:creationId xmlns:p14="http://schemas.microsoft.com/office/powerpoint/2010/main" val="2630300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seiscientos</a:t>
            </a:r>
          </a:p>
        </p:txBody>
      </p:sp>
    </p:spTree>
    <p:extLst>
      <p:ext uri="{BB962C8B-B14F-4D97-AF65-F5344CB8AC3E}">
        <p14:creationId xmlns:p14="http://schemas.microsoft.com/office/powerpoint/2010/main" val="1068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diez</a:t>
            </a:r>
          </a:p>
        </p:txBody>
      </p:sp>
    </p:spTree>
    <p:extLst>
      <p:ext uri="{BB962C8B-B14F-4D97-AF65-F5344CB8AC3E}">
        <p14:creationId xmlns:p14="http://schemas.microsoft.com/office/powerpoint/2010/main" val="9337890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setecientos</a:t>
            </a:r>
          </a:p>
        </p:txBody>
      </p:sp>
    </p:spTree>
    <p:extLst>
      <p:ext uri="{BB962C8B-B14F-4D97-AF65-F5344CB8AC3E}">
        <p14:creationId xmlns:p14="http://schemas.microsoft.com/office/powerpoint/2010/main" val="25974609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ochocientos</a:t>
            </a:r>
          </a:p>
        </p:txBody>
      </p:sp>
    </p:spTree>
    <p:extLst>
      <p:ext uri="{BB962C8B-B14F-4D97-AF65-F5344CB8AC3E}">
        <p14:creationId xmlns:p14="http://schemas.microsoft.com/office/powerpoint/2010/main" val="30467258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900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novecientos</a:t>
            </a:r>
          </a:p>
        </p:txBody>
      </p:sp>
    </p:spTree>
    <p:extLst>
      <p:ext uri="{BB962C8B-B14F-4D97-AF65-F5344CB8AC3E}">
        <p14:creationId xmlns:p14="http://schemas.microsoft.com/office/powerpoint/2010/main" val="10548986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20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1,000</a:t>
            </a:r>
            <a:br>
              <a:rPr lang="en-GB" sz="120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mil</a:t>
            </a:r>
            <a:br>
              <a:rPr lang="en-GB" sz="9600" dirty="0">
                <a:latin typeface="Calisto MT" panose="02040603050505030304" pitchFamily="18" charset="0"/>
              </a:rPr>
            </a:br>
            <a:endParaRPr lang="es-ES_tradnl" sz="1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123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20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1,000,000</a:t>
            </a:r>
            <a:br>
              <a:rPr lang="en-GB" sz="120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millón</a:t>
            </a:r>
            <a:br>
              <a:rPr lang="en-GB" sz="9600" dirty="0">
                <a:latin typeface="Calisto MT" panose="02040603050505030304" pitchFamily="18" charset="0"/>
              </a:rPr>
            </a:br>
            <a:endParaRPr lang="es-ES_tradnl" sz="1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57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20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2,000,000</a:t>
            </a:r>
            <a:br>
              <a:rPr lang="en-GB" sz="120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dos </a:t>
            </a:r>
            <a:r>
              <a:rPr lang="es-ES_tradnl" sz="12000">
                <a:latin typeface="Calisto MT" panose="02040603050505030304" pitchFamily="18" charset="0"/>
              </a:rPr>
              <a:t>millones</a:t>
            </a:r>
            <a:br>
              <a:rPr lang="en-GB" sz="9600" dirty="0">
                <a:latin typeface="Calisto MT" panose="02040603050505030304" pitchFamily="18" charset="0"/>
              </a:rPr>
            </a:br>
            <a:endParaRPr lang="es-ES_tradnl" sz="1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7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284186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n-GB" sz="12000" dirty="0" err="1">
                <a:latin typeface="Calisto MT" panose="02040603050505030304" pitchFamily="18" charset="0"/>
              </a:rPr>
              <a:t>doce</a:t>
            </a:r>
            <a:endParaRPr lang="en-GB" sz="1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trece</a:t>
            </a:r>
          </a:p>
        </p:txBody>
      </p:sp>
    </p:spTree>
    <p:extLst>
      <p:ext uri="{BB962C8B-B14F-4D97-AF65-F5344CB8AC3E}">
        <p14:creationId xmlns:p14="http://schemas.microsoft.com/office/powerpoint/2010/main" val="307314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catorce</a:t>
            </a:r>
          </a:p>
        </p:txBody>
      </p:sp>
    </p:spTree>
    <p:extLst>
      <p:ext uri="{BB962C8B-B14F-4D97-AF65-F5344CB8AC3E}">
        <p14:creationId xmlns:p14="http://schemas.microsoft.com/office/powerpoint/2010/main" val="381210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quince</a:t>
            </a:r>
          </a:p>
        </p:txBody>
      </p:sp>
    </p:spTree>
    <p:extLst>
      <p:ext uri="{BB962C8B-B14F-4D97-AF65-F5344CB8AC3E}">
        <p14:creationId xmlns:p14="http://schemas.microsoft.com/office/powerpoint/2010/main" val="324971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dieciséis</a:t>
            </a:r>
          </a:p>
        </p:txBody>
      </p:sp>
    </p:spTree>
    <p:extLst>
      <p:ext uri="{BB962C8B-B14F-4D97-AF65-F5344CB8AC3E}">
        <p14:creationId xmlns:p14="http://schemas.microsoft.com/office/powerpoint/2010/main" val="136134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diecisiete</a:t>
            </a:r>
          </a:p>
        </p:txBody>
      </p:sp>
    </p:spTree>
    <p:extLst>
      <p:ext uri="{BB962C8B-B14F-4D97-AF65-F5344CB8AC3E}">
        <p14:creationId xmlns:p14="http://schemas.microsoft.com/office/powerpoint/2010/main" val="54549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dieciocho</a:t>
            </a:r>
          </a:p>
        </p:txBody>
      </p:sp>
    </p:spTree>
    <p:extLst>
      <p:ext uri="{BB962C8B-B14F-4D97-AF65-F5344CB8AC3E}">
        <p14:creationId xmlns:p14="http://schemas.microsoft.com/office/powerpoint/2010/main" val="38763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uno</a:t>
            </a:r>
          </a:p>
        </p:txBody>
      </p:sp>
    </p:spTree>
    <p:extLst>
      <p:ext uri="{BB962C8B-B14F-4D97-AF65-F5344CB8AC3E}">
        <p14:creationId xmlns:p14="http://schemas.microsoft.com/office/powerpoint/2010/main" val="293128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19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diecinueve</a:t>
            </a:r>
          </a:p>
        </p:txBody>
      </p:sp>
    </p:spTree>
    <p:extLst>
      <p:ext uri="{BB962C8B-B14F-4D97-AF65-F5344CB8AC3E}">
        <p14:creationId xmlns:p14="http://schemas.microsoft.com/office/powerpoint/2010/main" val="287146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veinte</a:t>
            </a:r>
          </a:p>
        </p:txBody>
      </p:sp>
    </p:spTree>
    <p:extLst>
      <p:ext uri="{BB962C8B-B14F-4D97-AF65-F5344CB8AC3E}">
        <p14:creationId xmlns:p14="http://schemas.microsoft.com/office/powerpoint/2010/main" val="370684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veintiuno</a:t>
            </a:r>
          </a:p>
        </p:txBody>
      </p:sp>
    </p:spTree>
    <p:extLst>
      <p:ext uri="{BB962C8B-B14F-4D97-AF65-F5344CB8AC3E}">
        <p14:creationId xmlns:p14="http://schemas.microsoft.com/office/powerpoint/2010/main" val="104903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veintidós</a:t>
            </a:r>
          </a:p>
        </p:txBody>
      </p:sp>
    </p:spTree>
    <p:extLst>
      <p:ext uri="{BB962C8B-B14F-4D97-AF65-F5344CB8AC3E}">
        <p14:creationId xmlns:p14="http://schemas.microsoft.com/office/powerpoint/2010/main" val="33997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259839"/>
            <a:ext cx="682752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veintitrés</a:t>
            </a:r>
          </a:p>
        </p:txBody>
      </p:sp>
    </p:spTree>
    <p:extLst>
      <p:ext uri="{BB962C8B-B14F-4D97-AF65-F5344CB8AC3E}">
        <p14:creationId xmlns:p14="http://schemas.microsoft.com/office/powerpoint/2010/main" val="344450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veinticuatro</a:t>
            </a:r>
          </a:p>
        </p:txBody>
      </p:sp>
    </p:spTree>
    <p:extLst>
      <p:ext uri="{BB962C8B-B14F-4D97-AF65-F5344CB8AC3E}">
        <p14:creationId xmlns:p14="http://schemas.microsoft.com/office/powerpoint/2010/main" val="364677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veinticinco</a:t>
            </a:r>
          </a:p>
        </p:txBody>
      </p:sp>
    </p:spTree>
    <p:extLst>
      <p:ext uri="{BB962C8B-B14F-4D97-AF65-F5344CB8AC3E}">
        <p14:creationId xmlns:p14="http://schemas.microsoft.com/office/powerpoint/2010/main" val="294174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veintiséis</a:t>
            </a:r>
          </a:p>
        </p:txBody>
      </p:sp>
    </p:spTree>
    <p:extLst>
      <p:ext uri="{BB962C8B-B14F-4D97-AF65-F5344CB8AC3E}">
        <p14:creationId xmlns:p14="http://schemas.microsoft.com/office/powerpoint/2010/main" val="166717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veintisiete</a:t>
            </a:r>
          </a:p>
        </p:txBody>
      </p:sp>
    </p:spTree>
    <p:extLst>
      <p:ext uri="{BB962C8B-B14F-4D97-AF65-F5344CB8AC3E}">
        <p14:creationId xmlns:p14="http://schemas.microsoft.com/office/powerpoint/2010/main" val="111345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veintiocho</a:t>
            </a:r>
          </a:p>
        </p:txBody>
      </p:sp>
    </p:spTree>
    <p:extLst>
      <p:ext uri="{BB962C8B-B14F-4D97-AF65-F5344CB8AC3E}">
        <p14:creationId xmlns:p14="http://schemas.microsoft.com/office/powerpoint/2010/main" val="213805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dos</a:t>
            </a:r>
          </a:p>
        </p:txBody>
      </p:sp>
    </p:spTree>
    <p:extLst>
      <p:ext uri="{BB962C8B-B14F-4D97-AF65-F5344CB8AC3E}">
        <p14:creationId xmlns:p14="http://schemas.microsoft.com/office/powerpoint/2010/main" val="973977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29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veintinueve</a:t>
            </a:r>
          </a:p>
        </p:txBody>
      </p:sp>
    </p:spTree>
    <p:extLst>
      <p:ext uri="{BB962C8B-B14F-4D97-AF65-F5344CB8AC3E}">
        <p14:creationId xmlns:p14="http://schemas.microsoft.com/office/powerpoint/2010/main" val="102735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041864" y="1008795"/>
            <a:ext cx="789490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394" y="1259839"/>
            <a:ext cx="7121366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</a:t>
            </a:r>
          </a:p>
        </p:txBody>
      </p:sp>
    </p:spTree>
    <p:extLst>
      <p:ext uri="{BB962C8B-B14F-4D97-AF65-F5344CB8AC3E}">
        <p14:creationId xmlns:p14="http://schemas.microsoft.com/office/powerpoint/2010/main" val="344564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uno</a:t>
            </a:r>
          </a:p>
        </p:txBody>
      </p:sp>
    </p:spTree>
    <p:extLst>
      <p:ext uri="{BB962C8B-B14F-4D97-AF65-F5344CB8AC3E}">
        <p14:creationId xmlns:p14="http://schemas.microsoft.com/office/powerpoint/2010/main" val="537773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dos</a:t>
            </a:r>
          </a:p>
        </p:txBody>
      </p:sp>
    </p:spTree>
    <p:extLst>
      <p:ext uri="{BB962C8B-B14F-4D97-AF65-F5344CB8AC3E}">
        <p14:creationId xmlns:p14="http://schemas.microsoft.com/office/powerpoint/2010/main" val="71005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tres</a:t>
            </a:r>
          </a:p>
        </p:txBody>
      </p:sp>
    </p:spTree>
    <p:extLst>
      <p:ext uri="{BB962C8B-B14F-4D97-AF65-F5344CB8AC3E}">
        <p14:creationId xmlns:p14="http://schemas.microsoft.com/office/powerpoint/2010/main" val="2611124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cuatro</a:t>
            </a:r>
          </a:p>
        </p:txBody>
      </p:sp>
    </p:spTree>
    <p:extLst>
      <p:ext uri="{BB962C8B-B14F-4D97-AF65-F5344CB8AC3E}">
        <p14:creationId xmlns:p14="http://schemas.microsoft.com/office/powerpoint/2010/main" val="3382725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cinco</a:t>
            </a:r>
          </a:p>
        </p:txBody>
      </p:sp>
    </p:spTree>
    <p:extLst>
      <p:ext uri="{BB962C8B-B14F-4D97-AF65-F5344CB8AC3E}">
        <p14:creationId xmlns:p14="http://schemas.microsoft.com/office/powerpoint/2010/main" val="869990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seis</a:t>
            </a:r>
          </a:p>
        </p:txBody>
      </p:sp>
    </p:spTree>
    <p:extLst>
      <p:ext uri="{BB962C8B-B14F-4D97-AF65-F5344CB8AC3E}">
        <p14:creationId xmlns:p14="http://schemas.microsoft.com/office/powerpoint/2010/main" val="95419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siete</a:t>
            </a:r>
          </a:p>
        </p:txBody>
      </p:sp>
    </p:spTree>
    <p:extLst>
      <p:ext uri="{BB962C8B-B14F-4D97-AF65-F5344CB8AC3E}">
        <p14:creationId xmlns:p14="http://schemas.microsoft.com/office/powerpoint/2010/main" val="3323031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ocho</a:t>
            </a:r>
          </a:p>
        </p:txBody>
      </p:sp>
    </p:spTree>
    <p:extLst>
      <p:ext uri="{BB962C8B-B14F-4D97-AF65-F5344CB8AC3E}">
        <p14:creationId xmlns:p14="http://schemas.microsoft.com/office/powerpoint/2010/main" val="138329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tres</a:t>
            </a:r>
          </a:p>
        </p:txBody>
      </p:sp>
    </p:spTree>
    <p:extLst>
      <p:ext uri="{BB962C8B-B14F-4D97-AF65-F5344CB8AC3E}">
        <p14:creationId xmlns:p14="http://schemas.microsoft.com/office/powerpoint/2010/main" val="80318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39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treinta y nueve</a:t>
            </a:r>
          </a:p>
        </p:txBody>
      </p:sp>
    </p:spTree>
    <p:extLst>
      <p:ext uri="{BB962C8B-B14F-4D97-AF65-F5344CB8AC3E}">
        <p14:creationId xmlns:p14="http://schemas.microsoft.com/office/powerpoint/2010/main" val="3492952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1171852" y="1008794"/>
            <a:ext cx="9490237" cy="48404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7" y="1259839"/>
            <a:ext cx="9223905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</a:t>
            </a:r>
          </a:p>
        </p:txBody>
      </p:sp>
    </p:spTree>
    <p:extLst>
      <p:ext uri="{BB962C8B-B14F-4D97-AF65-F5344CB8AC3E}">
        <p14:creationId xmlns:p14="http://schemas.microsoft.com/office/powerpoint/2010/main" val="3096549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uno</a:t>
            </a:r>
          </a:p>
        </p:txBody>
      </p:sp>
    </p:spTree>
    <p:extLst>
      <p:ext uri="{BB962C8B-B14F-4D97-AF65-F5344CB8AC3E}">
        <p14:creationId xmlns:p14="http://schemas.microsoft.com/office/powerpoint/2010/main" val="1012429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dos</a:t>
            </a:r>
          </a:p>
        </p:txBody>
      </p:sp>
    </p:spTree>
    <p:extLst>
      <p:ext uri="{BB962C8B-B14F-4D97-AF65-F5344CB8AC3E}">
        <p14:creationId xmlns:p14="http://schemas.microsoft.com/office/powerpoint/2010/main" val="838035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tres</a:t>
            </a:r>
          </a:p>
        </p:txBody>
      </p:sp>
    </p:spTree>
    <p:extLst>
      <p:ext uri="{BB962C8B-B14F-4D97-AF65-F5344CB8AC3E}">
        <p14:creationId xmlns:p14="http://schemas.microsoft.com/office/powerpoint/2010/main" val="458610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cuatro</a:t>
            </a:r>
          </a:p>
        </p:txBody>
      </p:sp>
    </p:spTree>
    <p:extLst>
      <p:ext uri="{BB962C8B-B14F-4D97-AF65-F5344CB8AC3E}">
        <p14:creationId xmlns:p14="http://schemas.microsoft.com/office/powerpoint/2010/main" val="3913923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cinco</a:t>
            </a:r>
          </a:p>
        </p:txBody>
      </p:sp>
    </p:spTree>
    <p:extLst>
      <p:ext uri="{BB962C8B-B14F-4D97-AF65-F5344CB8AC3E}">
        <p14:creationId xmlns:p14="http://schemas.microsoft.com/office/powerpoint/2010/main" val="1019214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seis</a:t>
            </a:r>
          </a:p>
        </p:txBody>
      </p:sp>
    </p:spTree>
    <p:extLst>
      <p:ext uri="{BB962C8B-B14F-4D97-AF65-F5344CB8AC3E}">
        <p14:creationId xmlns:p14="http://schemas.microsoft.com/office/powerpoint/2010/main" val="546876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siete</a:t>
            </a:r>
          </a:p>
        </p:txBody>
      </p:sp>
    </p:spTree>
    <p:extLst>
      <p:ext uri="{BB962C8B-B14F-4D97-AF65-F5344CB8AC3E}">
        <p14:creationId xmlns:p14="http://schemas.microsoft.com/office/powerpoint/2010/main" val="299957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ocho</a:t>
            </a:r>
          </a:p>
        </p:txBody>
      </p:sp>
    </p:spTree>
    <p:extLst>
      <p:ext uri="{BB962C8B-B14F-4D97-AF65-F5344CB8AC3E}">
        <p14:creationId xmlns:p14="http://schemas.microsoft.com/office/powerpoint/2010/main" val="17363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cuatro</a:t>
            </a:r>
          </a:p>
        </p:txBody>
      </p:sp>
    </p:spTree>
    <p:extLst>
      <p:ext uri="{BB962C8B-B14F-4D97-AF65-F5344CB8AC3E}">
        <p14:creationId xmlns:p14="http://schemas.microsoft.com/office/powerpoint/2010/main" val="3590073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709312" y="916618"/>
            <a:ext cx="10768613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393795"/>
            <a:ext cx="10768612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49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cuarenta y nueve</a:t>
            </a:r>
          </a:p>
        </p:txBody>
      </p:sp>
    </p:spTree>
    <p:extLst>
      <p:ext uri="{BB962C8B-B14F-4D97-AF65-F5344CB8AC3E}">
        <p14:creationId xmlns:p14="http://schemas.microsoft.com/office/powerpoint/2010/main" val="212045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</a:t>
            </a:r>
          </a:p>
        </p:txBody>
      </p:sp>
    </p:spTree>
    <p:extLst>
      <p:ext uri="{BB962C8B-B14F-4D97-AF65-F5344CB8AC3E}">
        <p14:creationId xmlns:p14="http://schemas.microsoft.com/office/powerpoint/2010/main" val="3586928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uno</a:t>
            </a:r>
          </a:p>
        </p:txBody>
      </p:sp>
    </p:spTree>
    <p:extLst>
      <p:ext uri="{BB962C8B-B14F-4D97-AF65-F5344CB8AC3E}">
        <p14:creationId xmlns:p14="http://schemas.microsoft.com/office/powerpoint/2010/main" val="3428314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dos</a:t>
            </a:r>
          </a:p>
        </p:txBody>
      </p:sp>
    </p:spTree>
    <p:extLst>
      <p:ext uri="{BB962C8B-B14F-4D97-AF65-F5344CB8AC3E}">
        <p14:creationId xmlns:p14="http://schemas.microsoft.com/office/powerpoint/2010/main" val="1673810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tres</a:t>
            </a:r>
          </a:p>
        </p:txBody>
      </p:sp>
    </p:spTree>
    <p:extLst>
      <p:ext uri="{BB962C8B-B14F-4D97-AF65-F5344CB8AC3E}">
        <p14:creationId xmlns:p14="http://schemas.microsoft.com/office/powerpoint/2010/main" val="1200049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cuatro</a:t>
            </a:r>
          </a:p>
        </p:txBody>
      </p:sp>
    </p:spTree>
    <p:extLst>
      <p:ext uri="{BB962C8B-B14F-4D97-AF65-F5344CB8AC3E}">
        <p14:creationId xmlns:p14="http://schemas.microsoft.com/office/powerpoint/2010/main" val="583214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cinco</a:t>
            </a:r>
          </a:p>
        </p:txBody>
      </p:sp>
    </p:spTree>
    <p:extLst>
      <p:ext uri="{BB962C8B-B14F-4D97-AF65-F5344CB8AC3E}">
        <p14:creationId xmlns:p14="http://schemas.microsoft.com/office/powerpoint/2010/main" val="1427093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seis</a:t>
            </a:r>
          </a:p>
        </p:txBody>
      </p:sp>
    </p:spTree>
    <p:extLst>
      <p:ext uri="{BB962C8B-B14F-4D97-AF65-F5344CB8AC3E}">
        <p14:creationId xmlns:p14="http://schemas.microsoft.com/office/powerpoint/2010/main" val="1452931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siete</a:t>
            </a:r>
          </a:p>
        </p:txBody>
      </p:sp>
    </p:spTree>
    <p:extLst>
      <p:ext uri="{BB962C8B-B14F-4D97-AF65-F5344CB8AC3E}">
        <p14:creationId xmlns:p14="http://schemas.microsoft.com/office/powerpoint/2010/main" val="3622520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ocho</a:t>
            </a:r>
          </a:p>
        </p:txBody>
      </p:sp>
    </p:spTree>
    <p:extLst>
      <p:ext uri="{BB962C8B-B14F-4D97-AF65-F5344CB8AC3E}">
        <p14:creationId xmlns:p14="http://schemas.microsoft.com/office/powerpoint/2010/main" val="75471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cinco</a:t>
            </a:r>
          </a:p>
        </p:txBody>
      </p:sp>
    </p:spTree>
    <p:extLst>
      <p:ext uri="{BB962C8B-B14F-4D97-AF65-F5344CB8AC3E}">
        <p14:creationId xmlns:p14="http://schemas.microsoft.com/office/powerpoint/2010/main" val="25268280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59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cincuenta y nueve</a:t>
            </a:r>
          </a:p>
        </p:txBody>
      </p:sp>
    </p:spTree>
    <p:extLst>
      <p:ext uri="{BB962C8B-B14F-4D97-AF65-F5344CB8AC3E}">
        <p14:creationId xmlns:p14="http://schemas.microsoft.com/office/powerpoint/2010/main" val="442147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</a:t>
            </a:r>
          </a:p>
        </p:txBody>
      </p:sp>
    </p:spTree>
    <p:extLst>
      <p:ext uri="{BB962C8B-B14F-4D97-AF65-F5344CB8AC3E}">
        <p14:creationId xmlns:p14="http://schemas.microsoft.com/office/powerpoint/2010/main" val="766659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uno</a:t>
            </a:r>
          </a:p>
        </p:txBody>
      </p:sp>
    </p:spTree>
    <p:extLst>
      <p:ext uri="{BB962C8B-B14F-4D97-AF65-F5344CB8AC3E}">
        <p14:creationId xmlns:p14="http://schemas.microsoft.com/office/powerpoint/2010/main" val="3674001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dos</a:t>
            </a:r>
          </a:p>
        </p:txBody>
      </p:sp>
    </p:spTree>
    <p:extLst>
      <p:ext uri="{BB962C8B-B14F-4D97-AF65-F5344CB8AC3E}">
        <p14:creationId xmlns:p14="http://schemas.microsoft.com/office/powerpoint/2010/main" val="4186455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tres</a:t>
            </a:r>
          </a:p>
        </p:txBody>
      </p:sp>
    </p:spTree>
    <p:extLst>
      <p:ext uri="{BB962C8B-B14F-4D97-AF65-F5344CB8AC3E}">
        <p14:creationId xmlns:p14="http://schemas.microsoft.com/office/powerpoint/2010/main" val="1085663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cuatro</a:t>
            </a:r>
          </a:p>
        </p:txBody>
      </p:sp>
    </p:spTree>
    <p:extLst>
      <p:ext uri="{BB962C8B-B14F-4D97-AF65-F5344CB8AC3E}">
        <p14:creationId xmlns:p14="http://schemas.microsoft.com/office/powerpoint/2010/main" val="3470370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cinco</a:t>
            </a:r>
          </a:p>
        </p:txBody>
      </p:sp>
    </p:spTree>
    <p:extLst>
      <p:ext uri="{BB962C8B-B14F-4D97-AF65-F5344CB8AC3E}">
        <p14:creationId xmlns:p14="http://schemas.microsoft.com/office/powerpoint/2010/main" val="3230642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seis</a:t>
            </a:r>
          </a:p>
        </p:txBody>
      </p:sp>
    </p:spTree>
    <p:extLst>
      <p:ext uri="{BB962C8B-B14F-4D97-AF65-F5344CB8AC3E}">
        <p14:creationId xmlns:p14="http://schemas.microsoft.com/office/powerpoint/2010/main" val="2616380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siete</a:t>
            </a:r>
          </a:p>
        </p:txBody>
      </p:sp>
    </p:spTree>
    <p:extLst>
      <p:ext uri="{BB962C8B-B14F-4D97-AF65-F5344CB8AC3E}">
        <p14:creationId xmlns:p14="http://schemas.microsoft.com/office/powerpoint/2010/main" val="21674488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ocho</a:t>
            </a:r>
          </a:p>
        </p:txBody>
      </p:sp>
    </p:spTree>
    <p:extLst>
      <p:ext uri="{BB962C8B-B14F-4D97-AF65-F5344CB8AC3E}">
        <p14:creationId xmlns:p14="http://schemas.microsoft.com/office/powerpoint/2010/main" val="349069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n-GB" sz="12000" dirty="0">
                <a:latin typeface="Calisto MT" panose="02040603050505030304" pitchFamily="18" charset="0"/>
              </a:rPr>
              <a:t>seis</a:t>
            </a:r>
          </a:p>
        </p:txBody>
      </p:sp>
    </p:spTree>
    <p:extLst>
      <p:ext uri="{BB962C8B-B14F-4D97-AF65-F5344CB8AC3E}">
        <p14:creationId xmlns:p14="http://schemas.microsoft.com/office/powerpoint/2010/main" val="20737531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69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sesenta y nueve</a:t>
            </a:r>
          </a:p>
        </p:txBody>
      </p:sp>
    </p:spTree>
    <p:extLst>
      <p:ext uri="{BB962C8B-B14F-4D97-AF65-F5344CB8AC3E}">
        <p14:creationId xmlns:p14="http://schemas.microsoft.com/office/powerpoint/2010/main" val="12173038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</a:t>
            </a:r>
          </a:p>
        </p:txBody>
      </p:sp>
    </p:spTree>
    <p:extLst>
      <p:ext uri="{BB962C8B-B14F-4D97-AF65-F5344CB8AC3E}">
        <p14:creationId xmlns:p14="http://schemas.microsoft.com/office/powerpoint/2010/main" val="1299012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uno </a:t>
            </a:r>
          </a:p>
        </p:txBody>
      </p:sp>
    </p:spTree>
    <p:extLst>
      <p:ext uri="{BB962C8B-B14F-4D97-AF65-F5344CB8AC3E}">
        <p14:creationId xmlns:p14="http://schemas.microsoft.com/office/powerpoint/2010/main" val="2261867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uno </a:t>
            </a:r>
          </a:p>
        </p:txBody>
      </p:sp>
    </p:spTree>
    <p:extLst>
      <p:ext uri="{BB962C8B-B14F-4D97-AF65-F5344CB8AC3E}">
        <p14:creationId xmlns:p14="http://schemas.microsoft.com/office/powerpoint/2010/main" val="28710803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tres </a:t>
            </a:r>
          </a:p>
        </p:txBody>
      </p:sp>
    </p:spTree>
    <p:extLst>
      <p:ext uri="{BB962C8B-B14F-4D97-AF65-F5344CB8AC3E}">
        <p14:creationId xmlns:p14="http://schemas.microsoft.com/office/powerpoint/2010/main" val="241591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74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cuatro</a:t>
            </a:r>
          </a:p>
        </p:txBody>
      </p:sp>
    </p:spTree>
    <p:extLst>
      <p:ext uri="{BB962C8B-B14F-4D97-AF65-F5344CB8AC3E}">
        <p14:creationId xmlns:p14="http://schemas.microsoft.com/office/powerpoint/2010/main" val="19779173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75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cinco</a:t>
            </a:r>
          </a:p>
        </p:txBody>
      </p:sp>
    </p:spTree>
    <p:extLst>
      <p:ext uri="{BB962C8B-B14F-4D97-AF65-F5344CB8AC3E}">
        <p14:creationId xmlns:p14="http://schemas.microsoft.com/office/powerpoint/2010/main" val="2233841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76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seis</a:t>
            </a:r>
          </a:p>
        </p:txBody>
      </p:sp>
    </p:spTree>
    <p:extLst>
      <p:ext uri="{BB962C8B-B14F-4D97-AF65-F5344CB8AC3E}">
        <p14:creationId xmlns:p14="http://schemas.microsoft.com/office/powerpoint/2010/main" val="3601016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siete</a:t>
            </a:r>
          </a:p>
        </p:txBody>
      </p:sp>
    </p:spTree>
    <p:extLst>
      <p:ext uri="{BB962C8B-B14F-4D97-AF65-F5344CB8AC3E}">
        <p14:creationId xmlns:p14="http://schemas.microsoft.com/office/powerpoint/2010/main" val="2627282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ocho</a:t>
            </a:r>
          </a:p>
        </p:txBody>
      </p:sp>
    </p:spTree>
    <p:extLst>
      <p:ext uri="{BB962C8B-B14F-4D97-AF65-F5344CB8AC3E}">
        <p14:creationId xmlns:p14="http://schemas.microsoft.com/office/powerpoint/2010/main" val="398708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siete</a:t>
            </a:r>
          </a:p>
        </p:txBody>
      </p:sp>
    </p:spTree>
    <p:extLst>
      <p:ext uri="{BB962C8B-B14F-4D97-AF65-F5344CB8AC3E}">
        <p14:creationId xmlns:p14="http://schemas.microsoft.com/office/powerpoint/2010/main" val="38426435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79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setenta y nueve</a:t>
            </a:r>
          </a:p>
        </p:txBody>
      </p:sp>
    </p:spTree>
    <p:extLst>
      <p:ext uri="{BB962C8B-B14F-4D97-AF65-F5344CB8AC3E}">
        <p14:creationId xmlns:p14="http://schemas.microsoft.com/office/powerpoint/2010/main" val="38523820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80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</a:t>
            </a:r>
          </a:p>
        </p:txBody>
      </p:sp>
    </p:spTree>
    <p:extLst>
      <p:ext uri="{BB962C8B-B14F-4D97-AF65-F5344CB8AC3E}">
        <p14:creationId xmlns:p14="http://schemas.microsoft.com/office/powerpoint/2010/main" val="29659381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81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uno</a:t>
            </a:r>
          </a:p>
        </p:txBody>
      </p:sp>
    </p:spTree>
    <p:extLst>
      <p:ext uri="{BB962C8B-B14F-4D97-AF65-F5344CB8AC3E}">
        <p14:creationId xmlns:p14="http://schemas.microsoft.com/office/powerpoint/2010/main" val="16170832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82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dos</a:t>
            </a:r>
          </a:p>
        </p:txBody>
      </p:sp>
    </p:spTree>
    <p:extLst>
      <p:ext uri="{BB962C8B-B14F-4D97-AF65-F5344CB8AC3E}">
        <p14:creationId xmlns:p14="http://schemas.microsoft.com/office/powerpoint/2010/main" val="1701013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83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tres</a:t>
            </a:r>
          </a:p>
        </p:txBody>
      </p:sp>
    </p:spTree>
    <p:extLst>
      <p:ext uri="{BB962C8B-B14F-4D97-AF65-F5344CB8AC3E}">
        <p14:creationId xmlns:p14="http://schemas.microsoft.com/office/powerpoint/2010/main" val="8734562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84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cuatro</a:t>
            </a:r>
          </a:p>
        </p:txBody>
      </p:sp>
    </p:spTree>
    <p:extLst>
      <p:ext uri="{BB962C8B-B14F-4D97-AF65-F5344CB8AC3E}">
        <p14:creationId xmlns:p14="http://schemas.microsoft.com/office/powerpoint/2010/main" val="14223714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85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cinco</a:t>
            </a:r>
          </a:p>
        </p:txBody>
      </p:sp>
    </p:spTree>
    <p:extLst>
      <p:ext uri="{BB962C8B-B14F-4D97-AF65-F5344CB8AC3E}">
        <p14:creationId xmlns:p14="http://schemas.microsoft.com/office/powerpoint/2010/main" val="834362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86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seis</a:t>
            </a:r>
          </a:p>
        </p:txBody>
      </p:sp>
    </p:spTree>
    <p:extLst>
      <p:ext uri="{BB962C8B-B14F-4D97-AF65-F5344CB8AC3E}">
        <p14:creationId xmlns:p14="http://schemas.microsoft.com/office/powerpoint/2010/main" val="28166818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87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siete</a:t>
            </a:r>
          </a:p>
        </p:txBody>
      </p:sp>
    </p:spTree>
    <p:extLst>
      <p:ext uri="{BB962C8B-B14F-4D97-AF65-F5344CB8AC3E}">
        <p14:creationId xmlns:p14="http://schemas.microsoft.com/office/powerpoint/2010/main" val="37119145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88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ocho</a:t>
            </a:r>
          </a:p>
        </p:txBody>
      </p:sp>
    </p:spTree>
    <p:extLst>
      <p:ext uri="{BB962C8B-B14F-4D97-AF65-F5344CB8AC3E}">
        <p14:creationId xmlns:p14="http://schemas.microsoft.com/office/powerpoint/2010/main" val="400842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2388394" y="1014412"/>
            <a:ext cx="7415212" cy="48291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60" y="1259839"/>
            <a:ext cx="5085080" cy="43383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</a:t>
            </a:r>
            <a:br>
              <a:rPr lang="en-GB" sz="9600" dirty="0">
                <a:latin typeface="Calisto MT" panose="02040603050505030304" pitchFamily="18" charset="0"/>
              </a:rPr>
            </a:b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ocho</a:t>
            </a:r>
          </a:p>
        </p:txBody>
      </p:sp>
    </p:spTree>
    <p:extLst>
      <p:ext uri="{BB962C8B-B14F-4D97-AF65-F5344CB8AC3E}">
        <p14:creationId xmlns:p14="http://schemas.microsoft.com/office/powerpoint/2010/main" val="22397291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89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ochenta y nueve</a:t>
            </a:r>
          </a:p>
        </p:txBody>
      </p:sp>
    </p:spTree>
    <p:extLst>
      <p:ext uri="{BB962C8B-B14F-4D97-AF65-F5344CB8AC3E}">
        <p14:creationId xmlns:p14="http://schemas.microsoft.com/office/powerpoint/2010/main" val="37639250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90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</a:t>
            </a:r>
          </a:p>
        </p:txBody>
      </p:sp>
    </p:spTree>
    <p:extLst>
      <p:ext uri="{BB962C8B-B14F-4D97-AF65-F5344CB8AC3E}">
        <p14:creationId xmlns:p14="http://schemas.microsoft.com/office/powerpoint/2010/main" val="39637291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91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uno</a:t>
            </a:r>
          </a:p>
        </p:txBody>
      </p:sp>
    </p:spTree>
    <p:extLst>
      <p:ext uri="{BB962C8B-B14F-4D97-AF65-F5344CB8AC3E}">
        <p14:creationId xmlns:p14="http://schemas.microsoft.com/office/powerpoint/2010/main" val="142119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92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dos</a:t>
            </a:r>
          </a:p>
        </p:txBody>
      </p:sp>
    </p:spTree>
    <p:extLst>
      <p:ext uri="{BB962C8B-B14F-4D97-AF65-F5344CB8AC3E}">
        <p14:creationId xmlns:p14="http://schemas.microsoft.com/office/powerpoint/2010/main" val="28953000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93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tres</a:t>
            </a:r>
          </a:p>
        </p:txBody>
      </p:sp>
    </p:spTree>
    <p:extLst>
      <p:ext uri="{BB962C8B-B14F-4D97-AF65-F5344CB8AC3E}">
        <p14:creationId xmlns:p14="http://schemas.microsoft.com/office/powerpoint/2010/main" val="12922974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94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cuatro</a:t>
            </a:r>
          </a:p>
        </p:txBody>
      </p:sp>
    </p:spTree>
    <p:extLst>
      <p:ext uri="{BB962C8B-B14F-4D97-AF65-F5344CB8AC3E}">
        <p14:creationId xmlns:p14="http://schemas.microsoft.com/office/powerpoint/2010/main" val="8701431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95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cinco</a:t>
            </a:r>
          </a:p>
        </p:txBody>
      </p:sp>
    </p:spTree>
    <p:extLst>
      <p:ext uri="{BB962C8B-B14F-4D97-AF65-F5344CB8AC3E}">
        <p14:creationId xmlns:p14="http://schemas.microsoft.com/office/powerpoint/2010/main" val="31508834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96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seis</a:t>
            </a:r>
          </a:p>
        </p:txBody>
      </p:sp>
    </p:spTree>
    <p:extLst>
      <p:ext uri="{BB962C8B-B14F-4D97-AF65-F5344CB8AC3E}">
        <p14:creationId xmlns:p14="http://schemas.microsoft.com/office/powerpoint/2010/main" val="11920115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97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siete</a:t>
            </a:r>
          </a:p>
        </p:txBody>
      </p:sp>
    </p:spTree>
    <p:extLst>
      <p:ext uri="{BB962C8B-B14F-4D97-AF65-F5344CB8AC3E}">
        <p14:creationId xmlns:p14="http://schemas.microsoft.com/office/powerpoint/2010/main" val="3095522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3FB9B9E-4130-4984-8EF1-46EE68309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2895" r="2852" b="25683"/>
          <a:stretch/>
        </p:blipFill>
        <p:spPr>
          <a:xfrm>
            <a:off x="228600" y="257174"/>
            <a:ext cx="11730038" cy="63436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BB6003-DEFF-4E3E-A6DD-49EE56742E5B}"/>
              </a:ext>
            </a:extLst>
          </p:cNvPr>
          <p:cNvSpPr/>
          <p:nvPr/>
        </p:nvSpPr>
        <p:spPr>
          <a:xfrm>
            <a:off x="594353" y="916618"/>
            <a:ext cx="10998531" cy="5024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EFE6-913D-4493-9739-C2AB3DC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393795"/>
            <a:ext cx="11002728" cy="3932808"/>
          </a:xfrm>
        </p:spPr>
        <p:txBody>
          <a:bodyPr>
            <a:normAutofit/>
          </a:bodyPr>
          <a:lstStyle/>
          <a:p>
            <a:pPr algn="ctr"/>
            <a:r>
              <a:rPr lang="en-GB" sz="12000" dirty="0">
                <a:latin typeface="Calisto MT" panose="02040603050505030304" pitchFamily="18" charset="0"/>
              </a:rPr>
              <a:t>98</a:t>
            </a:r>
            <a:br>
              <a:rPr lang="en-GB" sz="9600" dirty="0">
                <a:latin typeface="Calisto MT" panose="02040603050505030304" pitchFamily="18" charset="0"/>
              </a:rPr>
            </a:br>
            <a:r>
              <a:rPr lang="es-ES_tradnl" sz="12000" dirty="0">
                <a:latin typeface="Calisto MT" panose="02040603050505030304" pitchFamily="18" charset="0"/>
              </a:rPr>
              <a:t>noventa y ocho</a:t>
            </a:r>
          </a:p>
        </p:txBody>
      </p:sp>
    </p:spTree>
    <p:extLst>
      <p:ext uri="{BB962C8B-B14F-4D97-AF65-F5344CB8AC3E}">
        <p14:creationId xmlns:p14="http://schemas.microsoft.com/office/powerpoint/2010/main" val="70927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563</Words>
  <Application>Microsoft Office PowerPoint</Application>
  <PresentationFormat>Widescreen</PresentationFormat>
  <Paragraphs>115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1" baseType="lpstr">
      <vt:lpstr>A Year Without Rain</vt:lpstr>
      <vt:lpstr>Arial</vt:lpstr>
      <vt:lpstr>Calibri</vt:lpstr>
      <vt:lpstr>Calibri Light</vt:lpstr>
      <vt:lpstr>Calisto MT</vt:lpstr>
      <vt:lpstr>Office Theme</vt:lpstr>
      <vt:lpstr>PowerPoint Presentation</vt:lpstr>
      <vt:lpstr>1  uno</vt:lpstr>
      <vt:lpstr>2  dos</vt:lpstr>
      <vt:lpstr>3  tres</vt:lpstr>
      <vt:lpstr>4  cuatro</vt:lpstr>
      <vt:lpstr>5  cinco</vt:lpstr>
      <vt:lpstr>6  seis</vt:lpstr>
      <vt:lpstr>7  siete</vt:lpstr>
      <vt:lpstr>8  ocho</vt:lpstr>
      <vt:lpstr>9  nueve</vt:lpstr>
      <vt:lpstr>10  diez</vt:lpstr>
      <vt:lpstr>11  once</vt:lpstr>
      <vt:lpstr>12  doce</vt:lpstr>
      <vt:lpstr>13  trece</vt:lpstr>
      <vt:lpstr>14  catorce</vt:lpstr>
      <vt:lpstr>15  quince</vt:lpstr>
      <vt:lpstr>16  dieciséis</vt:lpstr>
      <vt:lpstr>17  diecisiete</vt:lpstr>
      <vt:lpstr>18  dieciocho</vt:lpstr>
      <vt:lpstr>19  diecinueve</vt:lpstr>
      <vt:lpstr>20  veinte</vt:lpstr>
      <vt:lpstr>21  veintiuno</vt:lpstr>
      <vt:lpstr>22  veintidós</vt:lpstr>
      <vt:lpstr>23  veintitrés</vt:lpstr>
      <vt:lpstr>24  veinticuatro</vt:lpstr>
      <vt:lpstr>25  veinticinco</vt:lpstr>
      <vt:lpstr>26  veintiséis</vt:lpstr>
      <vt:lpstr>27  veintisiete</vt:lpstr>
      <vt:lpstr>28  veintiocho</vt:lpstr>
      <vt:lpstr>29  veintinueve</vt:lpstr>
      <vt:lpstr>30  treinta</vt:lpstr>
      <vt:lpstr>31  treinta y uno</vt:lpstr>
      <vt:lpstr>32  treinta y dos</vt:lpstr>
      <vt:lpstr>33  treinta y tres</vt:lpstr>
      <vt:lpstr>34  treinta y cuatro</vt:lpstr>
      <vt:lpstr>35  treinta y cinco</vt:lpstr>
      <vt:lpstr>36  treinta y seis</vt:lpstr>
      <vt:lpstr>37  treinta y siete</vt:lpstr>
      <vt:lpstr>38  treinta y ocho</vt:lpstr>
      <vt:lpstr>39  treinta y nueve</vt:lpstr>
      <vt:lpstr>40  cuarenta</vt:lpstr>
      <vt:lpstr>41  cuarenta y uno</vt:lpstr>
      <vt:lpstr>42  cuarenta y dos</vt:lpstr>
      <vt:lpstr>43  cuarenta y tres</vt:lpstr>
      <vt:lpstr>44  cuarenta y cuatro</vt:lpstr>
      <vt:lpstr>45  cuarenta y cinco</vt:lpstr>
      <vt:lpstr>46  cuarenta y seis</vt:lpstr>
      <vt:lpstr>47  cuarenta y siete</vt:lpstr>
      <vt:lpstr>48  cuarenta y ocho</vt:lpstr>
      <vt:lpstr>49  cuarenta y nueve</vt:lpstr>
      <vt:lpstr>50  cincuenta</vt:lpstr>
      <vt:lpstr>51  cincuenta y uno</vt:lpstr>
      <vt:lpstr>52  cincuenta y dos</vt:lpstr>
      <vt:lpstr>53  cincuenta y tres</vt:lpstr>
      <vt:lpstr>54  cincuenta y cuatro</vt:lpstr>
      <vt:lpstr>55  cincuenta y cinco</vt:lpstr>
      <vt:lpstr>56  cincuenta y seis</vt:lpstr>
      <vt:lpstr>57  cincuenta y siete</vt:lpstr>
      <vt:lpstr>58  cincuenta y ocho</vt:lpstr>
      <vt:lpstr>59  cincuenta y nueve</vt:lpstr>
      <vt:lpstr>60  sesenta</vt:lpstr>
      <vt:lpstr>61  sesenta y uno</vt:lpstr>
      <vt:lpstr>62  sesenta y dos</vt:lpstr>
      <vt:lpstr>63  sesenta y tres</vt:lpstr>
      <vt:lpstr>64  sesenta y cuatro</vt:lpstr>
      <vt:lpstr>65  sesenta y cinco</vt:lpstr>
      <vt:lpstr>66  sesenta y seis</vt:lpstr>
      <vt:lpstr>67  sesenta y siete</vt:lpstr>
      <vt:lpstr>68  sesenta y ocho</vt:lpstr>
      <vt:lpstr>69  sesenta y nueve</vt:lpstr>
      <vt:lpstr>70  setenta </vt:lpstr>
      <vt:lpstr>71  setenta y uno </vt:lpstr>
      <vt:lpstr>72  setenta y uno </vt:lpstr>
      <vt:lpstr>73  setenta y tres </vt:lpstr>
      <vt:lpstr>74  setenta y cuatro</vt:lpstr>
      <vt:lpstr>75  setenta y cinco</vt:lpstr>
      <vt:lpstr>76  setenta y seis</vt:lpstr>
      <vt:lpstr>77  setenta y siete</vt:lpstr>
      <vt:lpstr>78  setenta y ocho</vt:lpstr>
      <vt:lpstr>79  setenta y nueve</vt:lpstr>
      <vt:lpstr>80  ochenta</vt:lpstr>
      <vt:lpstr>81  ochenta y uno</vt:lpstr>
      <vt:lpstr>82  ochenta y dos</vt:lpstr>
      <vt:lpstr>83  ochenta y tres</vt:lpstr>
      <vt:lpstr>84 ochenta y cuatro</vt:lpstr>
      <vt:lpstr>85 ochenta y cinco</vt:lpstr>
      <vt:lpstr>86 ochenta y seis</vt:lpstr>
      <vt:lpstr>87 ochenta y siete</vt:lpstr>
      <vt:lpstr>88 ochenta y ocho</vt:lpstr>
      <vt:lpstr>89 ochenta y nueve</vt:lpstr>
      <vt:lpstr>90 noventa</vt:lpstr>
      <vt:lpstr>91 noventa y uno</vt:lpstr>
      <vt:lpstr>92 noventa y dos</vt:lpstr>
      <vt:lpstr>93 noventa y tres</vt:lpstr>
      <vt:lpstr>94 noventa y cuatro</vt:lpstr>
      <vt:lpstr>95 noventa y cinco</vt:lpstr>
      <vt:lpstr>96 noventa y seis</vt:lpstr>
      <vt:lpstr>97 noventa y siete</vt:lpstr>
      <vt:lpstr>98 noventa y ocho</vt:lpstr>
      <vt:lpstr>99 noventa y nueve</vt:lpstr>
      <vt:lpstr>100 cien</vt:lpstr>
      <vt:lpstr>101 ciento uno</vt:lpstr>
      <vt:lpstr>102 ciento dos</vt:lpstr>
      <vt:lpstr>110 ciento diez</vt:lpstr>
      <vt:lpstr>200 doscientos</vt:lpstr>
      <vt:lpstr>300 trescientos</vt:lpstr>
      <vt:lpstr>400 cuatrocientos</vt:lpstr>
      <vt:lpstr>500 quinientos</vt:lpstr>
      <vt:lpstr>600 seiscientos</vt:lpstr>
      <vt:lpstr>700 setecientos</vt:lpstr>
      <vt:lpstr>800 ochocientos</vt:lpstr>
      <vt:lpstr>900 novecientos</vt:lpstr>
      <vt:lpstr> 1,000 mil </vt:lpstr>
      <vt:lpstr> 1,000,000 millón </vt:lpstr>
      <vt:lpstr> 2,000,000 dos millones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Crosse</dc:creator>
  <cp:lastModifiedBy>Lexie Crosse</cp:lastModifiedBy>
  <cp:revision>87</cp:revision>
  <dcterms:created xsi:type="dcterms:W3CDTF">2021-03-06T22:48:30Z</dcterms:created>
  <dcterms:modified xsi:type="dcterms:W3CDTF">2022-02-19T19:15:06Z</dcterms:modified>
</cp:coreProperties>
</file>